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91" r:id="rId3"/>
    <p:sldId id="257" r:id="rId4"/>
    <p:sldId id="292" r:id="rId5"/>
    <p:sldId id="287" r:id="rId6"/>
    <p:sldId id="296" r:id="rId7"/>
    <p:sldId id="304" r:id="rId8"/>
    <p:sldId id="284" r:id="rId9"/>
    <p:sldId id="297" r:id="rId10"/>
    <p:sldId id="285" r:id="rId11"/>
    <p:sldId id="286" r:id="rId12"/>
    <p:sldId id="294" r:id="rId13"/>
    <p:sldId id="271" r:id="rId14"/>
    <p:sldId id="298" r:id="rId15"/>
    <p:sldId id="299" r:id="rId16"/>
    <p:sldId id="300" r:id="rId17"/>
    <p:sldId id="301" r:id="rId18"/>
    <p:sldId id="302" r:id="rId19"/>
    <p:sldId id="303" r:id="rId20"/>
    <p:sldId id="295" r:id="rId21"/>
    <p:sldId id="289" r:id="rId22"/>
    <p:sldId id="270" r:id="rId2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B9CAE9"/>
    <a:srgbClr val="A8EEFE"/>
    <a:srgbClr val="FF6600"/>
    <a:srgbClr val="0FD543"/>
    <a:srgbClr val="A91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Patrizi" userId="d2e3e9af-afcb-4d7e-a78b-b2ed11fb1ff6" providerId="ADAL" clId="{50C2F623-9146-46BC-92FE-673135813C56}"/>
    <pc:docChg chg="undo custSel addSld modSld">
      <pc:chgData name="Sara Patrizi" userId="d2e3e9af-afcb-4d7e-a78b-b2ed11fb1ff6" providerId="ADAL" clId="{50C2F623-9146-46BC-92FE-673135813C56}" dt="2024-09-10T08:27:40.295" v="2978" actId="20577"/>
      <pc:docMkLst>
        <pc:docMk/>
      </pc:docMkLst>
      <pc:sldChg chg="modSp mod">
        <pc:chgData name="Sara Patrizi" userId="d2e3e9af-afcb-4d7e-a78b-b2ed11fb1ff6" providerId="ADAL" clId="{50C2F623-9146-46BC-92FE-673135813C56}" dt="2024-09-10T07:16:55.176" v="1646" actId="20577"/>
        <pc:sldMkLst>
          <pc:docMk/>
          <pc:sldMk cId="1223817036" sldId="257"/>
        </pc:sldMkLst>
        <pc:graphicFrameChg chg="modGraphic">
          <ac:chgData name="Sara Patrizi" userId="d2e3e9af-afcb-4d7e-a78b-b2ed11fb1ff6" providerId="ADAL" clId="{50C2F623-9146-46BC-92FE-673135813C56}" dt="2024-09-10T07:16:07.495" v="1642" actId="20577"/>
          <ac:graphicFrameMkLst>
            <pc:docMk/>
            <pc:sldMk cId="1223817036" sldId="257"/>
            <ac:graphicFrameMk id="7" creationId="{DA195BDB-8886-4456-BA4C-4AD831B15B3E}"/>
          </ac:graphicFrameMkLst>
        </pc:graphicFrameChg>
        <pc:graphicFrameChg chg="modGraphic">
          <ac:chgData name="Sara Patrizi" userId="d2e3e9af-afcb-4d7e-a78b-b2ed11fb1ff6" providerId="ADAL" clId="{50C2F623-9146-46BC-92FE-673135813C56}" dt="2024-09-10T07:16:55.176" v="1646" actId="20577"/>
          <ac:graphicFrameMkLst>
            <pc:docMk/>
            <pc:sldMk cId="1223817036" sldId="257"/>
            <ac:graphicFrameMk id="11" creationId="{653B8633-E282-43DD-B42D-81EB967FED20}"/>
          </ac:graphicFrameMkLst>
        </pc:graphicFrameChg>
        <pc:graphicFrameChg chg="modGraphic">
          <ac:chgData name="Sara Patrizi" userId="d2e3e9af-afcb-4d7e-a78b-b2ed11fb1ff6" providerId="ADAL" clId="{50C2F623-9146-46BC-92FE-673135813C56}" dt="2024-09-10T07:16:32.779" v="1643" actId="20577"/>
          <ac:graphicFrameMkLst>
            <pc:docMk/>
            <pc:sldMk cId="1223817036" sldId="257"/>
            <ac:graphicFrameMk id="13" creationId="{68C11FF2-2981-41C7-A91C-2206A5F79839}"/>
          </ac:graphicFrameMkLst>
        </pc:graphicFrameChg>
      </pc:sldChg>
      <pc:sldChg chg="modSp mod">
        <pc:chgData name="Sara Patrizi" userId="d2e3e9af-afcb-4d7e-a78b-b2ed11fb1ff6" providerId="ADAL" clId="{50C2F623-9146-46BC-92FE-673135813C56}" dt="2024-09-10T07:11:49.999" v="1633" actId="1076"/>
        <pc:sldMkLst>
          <pc:docMk/>
          <pc:sldMk cId="2287791894" sldId="271"/>
        </pc:sldMkLst>
        <pc:spChg chg="mod">
          <ac:chgData name="Sara Patrizi" userId="d2e3e9af-afcb-4d7e-a78b-b2ed11fb1ff6" providerId="ADAL" clId="{50C2F623-9146-46BC-92FE-673135813C56}" dt="2024-09-05T08:32:53.671" v="888" actId="20577"/>
          <ac:spMkLst>
            <pc:docMk/>
            <pc:sldMk cId="2287791894" sldId="271"/>
            <ac:spMk id="2" creationId="{35C68575-42EF-481B-B68A-028B76C2EA75}"/>
          </ac:spMkLst>
        </pc:spChg>
        <pc:spChg chg="mod">
          <ac:chgData name="Sara Patrizi" userId="d2e3e9af-afcb-4d7e-a78b-b2ed11fb1ff6" providerId="ADAL" clId="{50C2F623-9146-46BC-92FE-673135813C56}" dt="2024-09-10T07:11:49.999" v="1633" actId="1076"/>
          <ac:spMkLst>
            <pc:docMk/>
            <pc:sldMk cId="2287791894" sldId="271"/>
            <ac:spMk id="3" creationId="{44886EF9-CA73-41F2-87FE-D8A58DDEB3B6}"/>
          </ac:spMkLst>
        </pc:spChg>
      </pc:sldChg>
      <pc:sldChg chg="modSp mod">
        <pc:chgData name="Sara Patrizi" userId="d2e3e9af-afcb-4d7e-a78b-b2ed11fb1ff6" providerId="ADAL" clId="{50C2F623-9146-46BC-92FE-673135813C56}" dt="2024-09-09T10:04:35.068" v="1630" actId="20577"/>
        <pc:sldMkLst>
          <pc:docMk/>
          <pc:sldMk cId="1294840761" sldId="284"/>
        </pc:sldMkLst>
        <pc:spChg chg="mod">
          <ac:chgData name="Sara Patrizi" userId="d2e3e9af-afcb-4d7e-a78b-b2ed11fb1ff6" providerId="ADAL" clId="{50C2F623-9146-46BC-92FE-673135813C56}" dt="2024-09-05T08:32:30.715" v="834" actId="20577"/>
          <ac:spMkLst>
            <pc:docMk/>
            <pc:sldMk cId="1294840761" sldId="284"/>
            <ac:spMk id="2" creationId="{3A790829-2929-4528-A5A5-08790375613D}"/>
          </ac:spMkLst>
        </pc:spChg>
        <pc:spChg chg="mod">
          <ac:chgData name="Sara Patrizi" userId="d2e3e9af-afcb-4d7e-a78b-b2ed11fb1ff6" providerId="ADAL" clId="{50C2F623-9146-46BC-92FE-673135813C56}" dt="2024-09-09T10:04:35.068" v="1630" actId="20577"/>
          <ac:spMkLst>
            <pc:docMk/>
            <pc:sldMk cId="1294840761" sldId="284"/>
            <ac:spMk id="3" creationId="{99406955-07AF-4163-88FA-DFC377574757}"/>
          </ac:spMkLst>
        </pc:spChg>
      </pc:sldChg>
      <pc:sldChg chg="modSp mod">
        <pc:chgData name="Sara Patrizi" userId="d2e3e9af-afcb-4d7e-a78b-b2ed11fb1ff6" providerId="ADAL" clId="{50C2F623-9146-46BC-92FE-673135813C56}" dt="2024-09-05T08:32:38.897" v="852" actId="20577"/>
        <pc:sldMkLst>
          <pc:docMk/>
          <pc:sldMk cId="2824163129" sldId="285"/>
        </pc:sldMkLst>
        <pc:spChg chg="mod">
          <ac:chgData name="Sara Patrizi" userId="d2e3e9af-afcb-4d7e-a78b-b2ed11fb1ff6" providerId="ADAL" clId="{50C2F623-9146-46BC-92FE-673135813C56}" dt="2024-09-05T08:32:38.897" v="852" actId="20577"/>
          <ac:spMkLst>
            <pc:docMk/>
            <pc:sldMk cId="2824163129" sldId="285"/>
            <ac:spMk id="2" creationId="{3A790829-2929-4528-A5A5-08790375613D}"/>
          </ac:spMkLst>
        </pc:spChg>
      </pc:sldChg>
      <pc:sldChg chg="modSp mod">
        <pc:chgData name="Sara Patrizi" userId="d2e3e9af-afcb-4d7e-a78b-b2ed11fb1ff6" providerId="ADAL" clId="{50C2F623-9146-46BC-92FE-673135813C56}" dt="2024-09-10T07:17:59.719" v="1647" actId="20577"/>
        <pc:sldMkLst>
          <pc:docMk/>
          <pc:sldMk cId="3001046322" sldId="286"/>
        </pc:sldMkLst>
        <pc:spChg chg="mod">
          <ac:chgData name="Sara Patrizi" userId="d2e3e9af-afcb-4d7e-a78b-b2ed11fb1ff6" providerId="ADAL" clId="{50C2F623-9146-46BC-92FE-673135813C56}" dt="2024-09-05T08:32:45.508" v="870" actId="20577"/>
          <ac:spMkLst>
            <pc:docMk/>
            <pc:sldMk cId="3001046322" sldId="286"/>
            <ac:spMk id="2" creationId="{3A790829-2929-4528-A5A5-08790375613D}"/>
          </ac:spMkLst>
        </pc:spChg>
        <pc:spChg chg="mod">
          <ac:chgData name="Sara Patrizi" userId="d2e3e9af-afcb-4d7e-a78b-b2ed11fb1ff6" providerId="ADAL" clId="{50C2F623-9146-46BC-92FE-673135813C56}" dt="2024-09-10T07:17:59.719" v="1647" actId="20577"/>
          <ac:spMkLst>
            <pc:docMk/>
            <pc:sldMk cId="3001046322" sldId="286"/>
            <ac:spMk id="3" creationId="{99406955-07AF-4163-88FA-DFC377574757}"/>
          </ac:spMkLst>
        </pc:spChg>
      </pc:sldChg>
      <pc:sldChg chg="modSp mod">
        <pc:chgData name="Sara Patrizi" userId="d2e3e9af-afcb-4d7e-a78b-b2ed11fb1ff6" providerId="ADAL" clId="{50C2F623-9146-46BC-92FE-673135813C56}" dt="2024-09-05T07:49:00.833" v="17" actId="20577"/>
        <pc:sldMkLst>
          <pc:docMk/>
          <pc:sldMk cId="760509305" sldId="287"/>
        </pc:sldMkLst>
        <pc:spChg chg="mod">
          <ac:chgData name="Sara Patrizi" userId="d2e3e9af-afcb-4d7e-a78b-b2ed11fb1ff6" providerId="ADAL" clId="{50C2F623-9146-46BC-92FE-673135813C56}" dt="2024-09-05T07:49:00.833" v="17" actId="20577"/>
          <ac:spMkLst>
            <pc:docMk/>
            <pc:sldMk cId="760509305" sldId="287"/>
            <ac:spMk id="3" creationId="{3BE6C08F-111D-4677-AB65-DBB3DD1A41C3}"/>
          </ac:spMkLst>
        </pc:spChg>
      </pc:sldChg>
      <pc:sldChg chg="modSp mod">
        <pc:chgData name="Sara Patrizi" userId="d2e3e9af-afcb-4d7e-a78b-b2ed11fb1ff6" providerId="ADAL" clId="{50C2F623-9146-46BC-92FE-673135813C56}" dt="2024-09-10T08:12:15.736" v="2976" actId="948"/>
        <pc:sldMkLst>
          <pc:docMk/>
          <pc:sldMk cId="3942889687" sldId="289"/>
        </pc:sldMkLst>
        <pc:spChg chg="mod">
          <ac:chgData name="Sara Patrizi" userId="d2e3e9af-afcb-4d7e-a78b-b2ed11fb1ff6" providerId="ADAL" clId="{50C2F623-9146-46BC-92FE-673135813C56}" dt="2024-09-10T08:12:15.736" v="2976" actId="948"/>
          <ac:spMkLst>
            <pc:docMk/>
            <pc:sldMk cId="3942889687" sldId="289"/>
            <ac:spMk id="3" creationId="{3FE7FF85-6B47-4D3B-8E45-C7A586172FDE}"/>
          </ac:spMkLst>
        </pc:spChg>
      </pc:sldChg>
      <pc:sldChg chg="modSp mod">
        <pc:chgData name="Sara Patrizi" userId="d2e3e9af-afcb-4d7e-a78b-b2ed11fb1ff6" providerId="ADAL" clId="{50C2F623-9146-46BC-92FE-673135813C56}" dt="2024-09-10T08:27:40.295" v="2978" actId="20577"/>
        <pc:sldMkLst>
          <pc:docMk/>
          <pc:sldMk cId="3329081411" sldId="292"/>
        </pc:sldMkLst>
        <pc:spChg chg="mod">
          <ac:chgData name="Sara Patrizi" userId="d2e3e9af-afcb-4d7e-a78b-b2ed11fb1ff6" providerId="ADAL" clId="{50C2F623-9146-46BC-92FE-673135813C56}" dt="2024-09-10T08:27:40.295" v="2978" actId="20577"/>
          <ac:spMkLst>
            <pc:docMk/>
            <pc:sldMk cId="3329081411" sldId="292"/>
            <ac:spMk id="3" creationId="{C2B367AD-7CD0-41A3-B2EC-BB7C72AA881E}"/>
          </ac:spMkLst>
        </pc:spChg>
      </pc:sldChg>
      <pc:sldChg chg="modSp mod">
        <pc:chgData name="Sara Patrizi" userId="d2e3e9af-afcb-4d7e-a78b-b2ed11fb1ff6" providerId="ADAL" clId="{50C2F623-9146-46BC-92FE-673135813C56}" dt="2024-09-10T07:50:20.256" v="1992" actId="255"/>
        <pc:sldMkLst>
          <pc:docMk/>
          <pc:sldMk cId="1931968088" sldId="295"/>
        </pc:sldMkLst>
        <pc:spChg chg="mod">
          <ac:chgData name="Sara Patrizi" userId="d2e3e9af-afcb-4d7e-a78b-b2ed11fb1ff6" providerId="ADAL" clId="{50C2F623-9146-46BC-92FE-673135813C56}" dt="2024-09-10T07:50:20.256" v="1992" actId="255"/>
          <ac:spMkLst>
            <pc:docMk/>
            <pc:sldMk cId="1931968088" sldId="295"/>
            <ac:spMk id="3" creationId="{4607B2BC-84C4-4A1F-9911-6884647E9628}"/>
          </ac:spMkLst>
        </pc:spChg>
      </pc:sldChg>
      <pc:sldChg chg="modSp new mod">
        <pc:chgData name="Sara Patrizi" userId="d2e3e9af-afcb-4d7e-a78b-b2ed11fb1ff6" providerId="ADAL" clId="{50C2F623-9146-46BC-92FE-673135813C56}" dt="2024-09-10T08:01:35.773" v="2390" actId="20577"/>
        <pc:sldMkLst>
          <pc:docMk/>
          <pc:sldMk cId="4162840275" sldId="296"/>
        </pc:sldMkLst>
        <pc:spChg chg="mod">
          <ac:chgData name="Sara Patrizi" userId="d2e3e9af-afcb-4d7e-a78b-b2ed11fb1ff6" providerId="ADAL" clId="{50C2F623-9146-46BC-92FE-673135813C56}" dt="2024-09-05T07:50:53.720" v="29" actId="2711"/>
          <ac:spMkLst>
            <pc:docMk/>
            <pc:sldMk cId="4162840275" sldId="296"/>
            <ac:spMk id="2" creationId="{9EF5F36A-9726-4D43-884E-F6BF92EFFF9A}"/>
          </ac:spMkLst>
        </pc:spChg>
        <pc:spChg chg="mod">
          <ac:chgData name="Sara Patrizi" userId="d2e3e9af-afcb-4d7e-a78b-b2ed11fb1ff6" providerId="ADAL" clId="{50C2F623-9146-46BC-92FE-673135813C56}" dt="2024-09-10T08:01:35.773" v="2390" actId="20577"/>
          <ac:spMkLst>
            <pc:docMk/>
            <pc:sldMk cId="4162840275" sldId="296"/>
            <ac:spMk id="3" creationId="{29BB2F95-7077-4DE6-A8EA-7556B2C0BC97}"/>
          </ac:spMkLst>
        </pc:spChg>
      </pc:sldChg>
      <pc:sldChg chg="addSp delSp modSp new mod">
        <pc:chgData name="Sara Patrizi" userId="d2e3e9af-afcb-4d7e-a78b-b2ed11fb1ff6" providerId="ADAL" clId="{50C2F623-9146-46BC-92FE-673135813C56}" dt="2024-09-05T08:00:58.468" v="584" actId="14100"/>
        <pc:sldMkLst>
          <pc:docMk/>
          <pc:sldMk cId="1588161260" sldId="297"/>
        </pc:sldMkLst>
        <pc:spChg chg="del">
          <ac:chgData name="Sara Patrizi" userId="d2e3e9af-afcb-4d7e-a78b-b2ed11fb1ff6" providerId="ADAL" clId="{50C2F623-9146-46BC-92FE-673135813C56}" dt="2024-09-05T07:58:59.176" v="555" actId="478"/>
          <ac:spMkLst>
            <pc:docMk/>
            <pc:sldMk cId="1588161260" sldId="297"/>
            <ac:spMk id="2" creationId="{C9775928-91E5-4E82-A1A7-3D16E8033460}"/>
          </ac:spMkLst>
        </pc:spChg>
        <pc:spChg chg="del">
          <ac:chgData name="Sara Patrizi" userId="d2e3e9af-afcb-4d7e-a78b-b2ed11fb1ff6" providerId="ADAL" clId="{50C2F623-9146-46BC-92FE-673135813C56}" dt="2024-09-05T07:58:35.967" v="552"/>
          <ac:spMkLst>
            <pc:docMk/>
            <pc:sldMk cId="1588161260" sldId="297"/>
            <ac:spMk id="3" creationId="{B91B1EA1-855D-4B85-A419-11DD47AE03D6}"/>
          </ac:spMkLst>
        </pc:spChg>
        <pc:spChg chg="add mod">
          <ac:chgData name="Sara Patrizi" userId="d2e3e9af-afcb-4d7e-a78b-b2ed11fb1ff6" providerId="ADAL" clId="{50C2F623-9146-46BC-92FE-673135813C56}" dt="2024-09-05T08:00:52.925" v="583" actId="207"/>
          <ac:spMkLst>
            <pc:docMk/>
            <pc:sldMk cId="1588161260" sldId="297"/>
            <ac:spMk id="5" creationId="{C262DCF7-1CE1-4B89-A673-B8AA0D1C6B89}"/>
          </ac:spMkLst>
        </pc:spChg>
        <pc:graphicFrameChg chg="add mod">
          <ac:chgData name="Sara Patrizi" userId="d2e3e9af-afcb-4d7e-a78b-b2ed11fb1ff6" providerId="ADAL" clId="{50C2F623-9146-46BC-92FE-673135813C56}" dt="2024-09-05T08:00:58.468" v="584" actId="14100"/>
          <ac:graphicFrameMkLst>
            <pc:docMk/>
            <pc:sldMk cId="1588161260" sldId="297"/>
            <ac:graphicFrameMk id="4" creationId="{ACEA39BA-F668-4EEF-A0D2-405529CE4148}"/>
          </ac:graphicFrameMkLst>
        </pc:graphicFrameChg>
      </pc:sldChg>
      <pc:sldChg chg="addSp delSp modSp new mod">
        <pc:chgData name="Sara Patrizi" userId="d2e3e9af-afcb-4d7e-a78b-b2ed11fb1ff6" providerId="ADAL" clId="{50C2F623-9146-46BC-92FE-673135813C56}" dt="2024-09-05T08:14:35.373" v="646" actId="113"/>
        <pc:sldMkLst>
          <pc:docMk/>
          <pc:sldMk cId="66850313" sldId="298"/>
        </pc:sldMkLst>
        <pc:spChg chg="del">
          <ac:chgData name="Sara Patrizi" userId="d2e3e9af-afcb-4d7e-a78b-b2ed11fb1ff6" providerId="ADAL" clId="{50C2F623-9146-46BC-92FE-673135813C56}" dt="2024-09-05T08:11:56.911" v="604" actId="478"/>
          <ac:spMkLst>
            <pc:docMk/>
            <pc:sldMk cId="66850313" sldId="298"/>
            <ac:spMk id="2" creationId="{61A95680-47E6-4575-B4C3-9BBF2B26C1BC}"/>
          </ac:spMkLst>
        </pc:spChg>
        <pc:spChg chg="del">
          <ac:chgData name="Sara Patrizi" userId="d2e3e9af-afcb-4d7e-a78b-b2ed11fb1ff6" providerId="ADAL" clId="{50C2F623-9146-46BC-92FE-673135813C56}" dt="2024-09-05T08:03:59.445" v="586"/>
          <ac:spMkLst>
            <pc:docMk/>
            <pc:sldMk cId="66850313" sldId="298"/>
            <ac:spMk id="3" creationId="{7AEB071C-5942-4D42-B762-BFA0566A346F}"/>
          </ac:spMkLst>
        </pc:spChg>
        <pc:spChg chg="add del mod">
          <ac:chgData name="Sara Patrizi" userId="d2e3e9af-afcb-4d7e-a78b-b2ed11fb1ff6" providerId="ADAL" clId="{50C2F623-9146-46BC-92FE-673135813C56}" dt="2024-09-05T08:11:35.054" v="599" actId="931"/>
          <ac:spMkLst>
            <pc:docMk/>
            <pc:sldMk cId="66850313" sldId="298"/>
            <ac:spMk id="7" creationId="{59408046-AF0E-43ED-A401-683487982415}"/>
          </ac:spMkLst>
        </pc:spChg>
        <pc:spChg chg="add del mod">
          <ac:chgData name="Sara Patrizi" userId="d2e3e9af-afcb-4d7e-a78b-b2ed11fb1ff6" providerId="ADAL" clId="{50C2F623-9146-46BC-92FE-673135813C56}" dt="2024-09-05T08:11:43.347" v="602" actId="931"/>
          <ac:spMkLst>
            <pc:docMk/>
            <pc:sldMk cId="66850313" sldId="298"/>
            <ac:spMk id="17" creationId="{C58122C4-6DFB-4D4C-BEA8-F9439A17DF7D}"/>
          </ac:spMkLst>
        </pc:spChg>
        <pc:spChg chg="add del mod">
          <ac:chgData name="Sara Patrizi" userId="d2e3e9af-afcb-4d7e-a78b-b2ed11fb1ff6" providerId="ADAL" clId="{50C2F623-9146-46BC-92FE-673135813C56}" dt="2024-09-05T08:13:32.439" v="621"/>
          <ac:spMkLst>
            <pc:docMk/>
            <pc:sldMk cId="66850313" sldId="298"/>
            <ac:spMk id="22" creationId="{7177C1B7-F2FD-44D1-9A83-4C160A1613EB}"/>
          </ac:spMkLst>
        </pc:spChg>
        <pc:spChg chg="add del mod">
          <ac:chgData name="Sara Patrizi" userId="d2e3e9af-afcb-4d7e-a78b-b2ed11fb1ff6" providerId="ADAL" clId="{50C2F623-9146-46BC-92FE-673135813C56}" dt="2024-09-05T08:14:07.924" v="639"/>
          <ac:spMkLst>
            <pc:docMk/>
            <pc:sldMk cId="66850313" sldId="298"/>
            <ac:spMk id="23" creationId="{E91128FF-204F-4DCB-A88A-0461A45BCEE1}"/>
          </ac:spMkLst>
        </pc:spChg>
        <pc:spChg chg="add del mod">
          <ac:chgData name="Sara Patrizi" userId="d2e3e9af-afcb-4d7e-a78b-b2ed11fb1ff6" providerId="ADAL" clId="{50C2F623-9146-46BC-92FE-673135813C56}" dt="2024-09-05T08:14:07.924" v="641"/>
          <ac:spMkLst>
            <pc:docMk/>
            <pc:sldMk cId="66850313" sldId="298"/>
            <ac:spMk id="24" creationId="{3126C7C3-7660-4B0B-B316-1D75C8E99ADA}"/>
          </ac:spMkLst>
        </pc:spChg>
        <pc:spChg chg="add del mod">
          <ac:chgData name="Sara Patrizi" userId="d2e3e9af-afcb-4d7e-a78b-b2ed11fb1ff6" providerId="ADAL" clId="{50C2F623-9146-46BC-92FE-673135813C56}" dt="2024-09-05T08:14:07.924" v="643"/>
          <ac:spMkLst>
            <pc:docMk/>
            <pc:sldMk cId="66850313" sldId="298"/>
            <ac:spMk id="25" creationId="{B94FB488-7BC3-461A-B6C3-5CD6FF9AEAEA}"/>
          </ac:spMkLst>
        </pc:spChg>
        <pc:spChg chg="add mod">
          <ac:chgData name="Sara Patrizi" userId="d2e3e9af-afcb-4d7e-a78b-b2ed11fb1ff6" providerId="ADAL" clId="{50C2F623-9146-46BC-92FE-673135813C56}" dt="2024-09-05T08:14:35.373" v="646" actId="113"/>
          <ac:spMkLst>
            <pc:docMk/>
            <pc:sldMk cId="66850313" sldId="298"/>
            <ac:spMk id="26" creationId="{DD797F62-5019-43F6-BCDC-87ECA677E04B}"/>
          </ac:spMkLst>
        </pc:spChg>
        <pc:graphicFrameChg chg="add del mod">
          <ac:chgData name="Sara Patrizi" userId="d2e3e9af-afcb-4d7e-a78b-b2ed11fb1ff6" providerId="ADAL" clId="{50C2F623-9146-46BC-92FE-673135813C56}" dt="2024-09-05T08:07:49.212" v="598" actId="478"/>
          <ac:graphicFrameMkLst>
            <pc:docMk/>
            <pc:sldMk cId="66850313" sldId="298"/>
            <ac:graphicFrameMk id="4" creationId="{C3A47219-A481-4566-AF88-DA1CF16C7490}"/>
          </ac:graphicFrameMkLst>
        </pc:graphicFrameChg>
        <pc:graphicFrameChg chg="add del mod">
          <ac:chgData name="Sara Patrizi" userId="d2e3e9af-afcb-4d7e-a78b-b2ed11fb1ff6" providerId="ADAL" clId="{50C2F623-9146-46BC-92FE-673135813C56}" dt="2024-09-05T08:07:41.607" v="596" actId="478"/>
          <ac:graphicFrameMkLst>
            <pc:docMk/>
            <pc:sldMk cId="66850313" sldId="298"/>
            <ac:graphicFrameMk id="5" creationId="{9F368DC7-5E24-48DB-9DB6-A4983CF850B7}"/>
          </ac:graphicFrameMkLst>
        </pc:graphicFrameChg>
        <pc:picChg chg="add del mod">
          <ac:chgData name="Sara Patrizi" userId="d2e3e9af-afcb-4d7e-a78b-b2ed11fb1ff6" providerId="ADAL" clId="{50C2F623-9146-46BC-92FE-673135813C56}" dt="2024-09-05T08:11:39.613" v="601" actId="478"/>
          <ac:picMkLst>
            <pc:docMk/>
            <pc:sldMk cId="66850313" sldId="298"/>
            <ac:picMk id="9" creationId="{40FD8692-A345-4C53-AFC6-194342A63264}"/>
          </ac:picMkLst>
        </pc:picChg>
        <pc:picChg chg="add del mod">
          <ac:chgData name="Sara Patrizi" userId="d2e3e9af-afcb-4d7e-a78b-b2ed11fb1ff6" providerId="ADAL" clId="{50C2F623-9146-46BC-92FE-673135813C56}" dt="2024-09-05T08:11:39.613" v="601" actId="478"/>
          <ac:picMkLst>
            <pc:docMk/>
            <pc:sldMk cId="66850313" sldId="298"/>
            <ac:picMk id="11" creationId="{11BFC818-24B3-4999-A296-494717F451F5}"/>
          </ac:picMkLst>
        </pc:picChg>
        <pc:picChg chg="add del mod">
          <ac:chgData name="Sara Patrizi" userId="d2e3e9af-afcb-4d7e-a78b-b2ed11fb1ff6" providerId="ADAL" clId="{50C2F623-9146-46BC-92FE-673135813C56}" dt="2024-09-05T08:11:39.613" v="601" actId="478"/>
          <ac:picMkLst>
            <pc:docMk/>
            <pc:sldMk cId="66850313" sldId="298"/>
            <ac:picMk id="13" creationId="{5EC8B7D8-8031-4306-9F48-50C46B7FD754}"/>
          </ac:picMkLst>
        </pc:picChg>
        <pc:picChg chg="add del mod">
          <ac:chgData name="Sara Patrizi" userId="d2e3e9af-afcb-4d7e-a78b-b2ed11fb1ff6" providerId="ADAL" clId="{50C2F623-9146-46BC-92FE-673135813C56}" dt="2024-09-05T08:11:39.613" v="601" actId="478"/>
          <ac:picMkLst>
            <pc:docMk/>
            <pc:sldMk cId="66850313" sldId="298"/>
            <ac:picMk id="15" creationId="{CC21CFE1-2D77-4917-8232-9C92D49BC031}"/>
          </ac:picMkLst>
        </pc:picChg>
        <pc:picChg chg="add mod">
          <ac:chgData name="Sara Patrizi" userId="d2e3e9af-afcb-4d7e-a78b-b2ed11fb1ff6" providerId="ADAL" clId="{50C2F623-9146-46BC-92FE-673135813C56}" dt="2024-09-05T08:13:15.200" v="616" actId="1076"/>
          <ac:picMkLst>
            <pc:docMk/>
            <pc:sldMk cId="66850313" sldId="298"/>
            <ac:picMk id="19" creationId="{03C6E189-8333-4512-AA28-4AD5737D14A2}"/>
          </ac:picMkLst>
        </pc:picChg>
        <pc:picChg chg="add mod">
          <ac:chgData name="Sara Patrizi" userId="d2e3e9af-afcb-4d7e-a78b-b2ed11fb1ff6" providerId="ADAL" clId="{50C2F623-9146-46BC-92FE-673135813C56}" dt="2024-09-05T08:13:11.120" v="615" actId="14100"/>
          <ac:picMkLst>
            <pc:docMk/>
            <pc:sldMk cId="66850313" sldId="298"/>
            <ac:picMk id="21" creationId="{E88E5854-1A48-42E9-8388-44C18761EA78}"/>
          </ac:picMkLst>
        </pc:picChg>
      </pc:sldChg>
      <pc:sldChg chg="addSp delSp modSp new mod">
        <pc:chgData name="Sara Patrizi" userId="d2e3e9af-afcb-4d7e-a78b-b2ed11fb1ff6" providerId="ADAL" clId="{50C2F623-9146-46BC-92FE-673135813C56}" dt="2024-09-05T08:16:58.312" v="689" actId="14100"/>
        <pc:sldMkLst>
          <pc:docMk/>
          <pc:sldMk cId="1986623937" sldId="299"/>
        </pc:sldMkLst>
        <pc:spChg chg="del">
          <ac:chgData name="Sara Patrizi" userId="d2e3e9af-afcb-4d7e-a78b-b2ed11fb1ff6" providerId="ADAL" clId="{50C2F623-9146-46BC-92FE-673135813C56}" dt="2024-09-05T08:15:00.129" v="650" actId="478"/>
          <ac:spMkLst>
            <pc:docMk/>
            <pc:sldMk cId="1986623937" sldId="299"/>
            <ac:spMk id="2" creationId="{15AF024B-8DDB-4BAF-AE81-1A6D80441B16}"/>
          </ac:spMkLst>
        </pc:spChg>
        <pc:spChg chg="del">
          <ac:chgData name="Sara Patrizi" userId="d2e3e9af-afcb-4d7e-a78b-b2ed11fb1ff6" providerId="ADAL" clId="{50C2F623-9146-46BC-92FE-673135813C56}" dt="2024-09-05T08:14:55.729" v="648" actId="931"/>
          <ac:spMkLst>
            <pc:docMk/>
            <pc:sldMk cId="1986623937" sldId="299"/>
            <ac:spMk id="3" creationId="{3685706A-83B1-4D7C-A37D-2369642043B2}"/>
          </ac:spMkLst>
        </pc:spChg>
        <pc:spChg chg="add mod">
          <ac:chgData name="Sara Patrizi" userId="d2e3e9af-afcb-4d7e-a78b-b2ed11fb1ff6" providerId="ADAL" clId="{50C2F623-9146-46BC-92FE-673135813C56}" dt="2024-09-05T08:16:17.679" v="681" actId="113"/>
          <ac:spMkLst>
            <pc:docMk/>
            <pc:sldMk cId="1986623937" sldId="299"/>
            <ac:spMk id="8" creationId="{9579DE06-18E9-4904-ACBE-213B33201ECC}"/>
          </ac:spMkLst>
        </pc:spChg>
        <pc:picChg chg="add mod">
          <ac:chgData name="Sara Patrizi" userId="d2e3e9af-afcb-4d7e-a78b-b2ed11fb1ff6" providerId="ADAL" clId="{50C2F623-9146-46BC-92FE-673135813C56}" dt="2024-09-05T08:16:55.338" v="688" actId="14100"/>
          <ac:picMkLst>
            <pc:docMk/>
            <pc:sldMk cId="1986623937" sldId="299"/>
            <ac:picMk id="5" creationId="{C9C4D78C-FB0E-441E-B588-81FC4587D951}"/>
          </ac:picMkLst>
        </pc:picChg>
        <pc:picChg chg="add mod">
          <ac:chgData name="Sara Patrizi" userId="d2e3e9af-afcb-4d7e-a78b-b2ed11fb1ff6" providerId="ADAL" clId="{50C2F623-9146-46BC-92FE-673135813C56}" dt="2024-09-05T08:16:58.312" v="689" actId="14100"/>
          <ac:picMkLst>
            <pc:docMk/>
            <pc:sldMk cId="1986623937" sldId="299"/>
            <ac:picMk id="7" creationId="{F878FF9F-5DA8-484F-AE95-DB7E8CB1BA7F}"/>
          </ac:picMkLst>
        </pc:picChg>
      </pc:sldChg>
      <pc:sldChg chg="addSp delSp modSp new mod">
        <pc:chgData name="Sara Patrizi" userId="d2e3e9af-afcb-4d7e-a78b-b2ed11fb1ff6" providerId="ADAL" clId="{50C2F623-9146-46BC-92FE-673135813C56}" dt="2024-09-05T08:22:51.754" v="719" actId="14100"/>
        <pc:sldMkLst>
          <pc:docMk/>
          <pc:sldMk cId="2620305157" sldId="300"/>
        </pc:sldMkLst>
        <pc:spChg chg="del">
          <ac:chgData name="Sara Patrizi" userId="d2e3e9af-afcb-4d7e-a78b-b2ed11fb1ff6" providerId="ADAL" clId="{50C2F623-9146-46BC-92FE-673135813C56}" dt="2024-09-05T08:20:46.579" v="691" actId="478"/>
          <ac:spMkLst>
            <pc:docMk/>
            <pc:sldMk cId="2620305157" sldId="300"/>
            <ac:spMk id="2" creationId="{25A4E15B-AA7A-48BE-9560-5489C8812E61}"/>
          </ac:spMkLst>
        </pc:spChg>
        <pc:spChg chg="del">
          <ac:chgData name="Sara Patrizi" userId="d2e3e9af-afcb-4d7e-a78b-b2ed11fb1ff6" providerId="ADAL" clId="{50C2F623-9146-46BC-92FE-673135813C56}" dt="2024-09-05T08:21:28.220" v="692" actId="931"/>
          <ac:spMkLst>
            <pc:docMk/>
            <pc:sldMk cId="2620305157" sldId="300"/>
            <ac:spMk id="3" creationId="{CC54FDB9-853A-47DE-80F1-6D21D04218BB}"/>
          </ac:spMkLst>
        </pc:spChg>
        <pc:spChg chg="add mod">
          <ac:chgData name="Sara Patrizi" userId="d2e3e9af-afcb-4d7e-a78b-b2ed11fb1ff6" providerId="ADAL" clId="{50C2F623-9146-46BC-92FE-673135813C56}" dt="2024-09-05T08:22:17.041" v="709" actId="113"/>
          <ac:spMkLst>
            <pc:docMk/>
            <pc:sldMk cId="2620305157" sldId="300"/>
            <ac:spMk id="8" creationId="{A1E8B37E-039E-4912-B844-0781DF4E64B5}"/>
          </ac:spMkLst>
        </pc:spChg>
        <pc:picChg chg="add mod">
          <ac:chgData name="Sara Patrizi" userId="d2e3e9af-afcb-4d7e-a78b-b2ed11fb1ff6" providerId="ADAL" clId="{50C2F623-9146-46BC-92FE-673135813C56}" dt="2024-09-05T08:22:49.450" v="718" actId="14100"/>
          <ac:picMkLst>
            <pc:docMk/>
            <pc:sldMk cId="2620305157" sldId="300"/>
            <ac:picMk id="5" creationId="{4614F450-A667-4197-92E4-077E4A01AE3F}"/>
          </ac:picMkLst>
        </pc:picChg>
        <pc:picChg chg="add mod">
          <ac:chgData name="Sara Patrizi" userId="d2e3e9af-afcb-4d7e-a78b-b2ed11fb1ff6" providerId="ADAL" clId="{50C2F623-9146-46BC-92FE-673135813C56}" dt="2024-09-05T08:22:51.754" v="719" actId="14100"/>
          <ac:picMkLst>
            <pc:docMk/>
            <pc:sldMk cId="2620305157" sldId="300"/>
            <ac:picMk id="7" creationId="{E066DD31-DF2D-48CB-A9DD-AB6147EDB141}"/>
          </ac:picMkLst>
        </pc:picChg>
      </pc:sldChg>
      <pc:sldChg chg="addSp delSp modSp new mod">
        <pc:chgData name="Sara Patrizi" userId="d2e3e9af-afcb-4d7e-a78b-b2ed11fb1ff6" providerId="ADAL" clId="{50C2F623-9146-46BC-92FE-673135813C56}" dt="2024-09-05T08:25:48.936" v="752" actId="14100"/>
        <pc:sldMkLst>
          <pc:docMk/>
          <pc:sldMk cId="3806662384" sldId="301"/>
        </pc:sldMkLst>
        <pc:spChg chg="del">
          <ac:chgData name="Sara Patrizi" userId="d2e3e9af-afcb-4d7e-a78b-b2ed11fb1ff6" providerId="ADAL" clId="{50C2F623-9146-46BC-92FE-673135813C56}" dt="2024-09-05T08:23:02.671" v="721" actId="478"/>
          <ac:spMkLst>
            <pc:docMk/>
            <pc:sldMk cId="3806662384" sldId="301"/>
            <ac:spMk id="2" creationId="{E01ABC03-360E-4196-B2EB-150449634F07}"/>
          </ac:spMkLst>
        </pc:spChg>
        <pc:spChg chg="del">
          <ac:chgData name="Sara Patrizi" userId="d2e3e9af-afcb-4d7e-a78b-b2ed11fb1ff6" providerId="ADAL" clId="{50C2F623-9146-46BC-92FE-673135813C56}" dt="2024-09-05T08:24:35.293" v="722" actId="931"/>
          <ac:spMkLst>
            <pc:docMk/>
            <pc:sldMk cId="3806662384" sldId="301"/>
            <ac:spMk id="3" creationId="{06A0D51D-D12D-4360-B738-1F5328960AF7}"/>
          </ac:spMkLst>
        </pc:spChg>
        <pc:spChg chg="add mod">
          <ac:chgData name="Sara Patrizi" userId="d2e3e9af-afcb-4d7e-a78b-b2ed11fb1ff6" providerId="ADAL" clId="{50C2F623-9146-46BC-92FE-673135813C56}" dt="2024-09-05T08:25:33.746" v="747" actId="2711"/>
          <ac:spMkLst>
            <pc:docMk/>
            <pc:sldMk cId="3806662384" sldId="301"/>
            <ac:spMk id="8" creationId="{09A8F10F-04FD-4E29-9761-1BCD390AA4E5}"/>
          </ac:spMkLst>
        </pc:spChg>
        <pc:picChg chg="add mod">
          <ac:chgData name="Sara Patrizi" userId="d2e3e9af-afcb-4d7e-a78b-b2ed11fb1ff6" providerId="ADAL" clId="{50C2F623-9146-46BC-92FE-673135813C56}" dt="2024-09-05T08:25:48.936" v="752" actId="14100"/>
          <ac:picMkLst>
            <pc:docMk/>
            <pc:sldMk cId="3806662384" sldId="301"/>
            <ac:picMk id="5" creationId="{5A4CAB22-E815-4714-8CCD-AC6E701E87AE}"/>
          </ac:picMkLst>
        </pc:picChg>
        <pc:picChg chg="add mod">
          <ac:chgData name="Sara Patrizi" userId="d2e3e9af-afcb-4d7e-a78b-b2ed11fb1ff6" providerId="ADAL" clId="{50C2F623-9146-46BC-92FE-673135813C56}" dt="2024-09-05T08:25:44.865" v="751" actId="14100"/>
          <ac:picMkLst>
            <pc:docMk/>
            <pc:sldMk cId="3806662384" sldId="301"/>
            <ac:picMk id="7" creationId="{4A50321E-21D2-4CC4-9C3F-FD8176503EB7}"/>
          </ac:picMkLst>
        </pc:picChg>
      </pc:sldChg>
      <pc:sldChg chg="addSp delSp modSp new mod">
        <pc:chgData name="Sara Patrizi" userId="d2e3e9af-afcb-4d7e-a78b-b2ed11fb1ff6" providerId="ADAL" clId="{50C2F623-9146-46BC-92FE-673135813C56}" dt="2024-09-05T08:28:36.774" v="795" actId="2711"/>
        <pc:sldMkLst>
          <pc:docMk/>
          <pc:sldMk cId="4244834494" sldId="302"/>
        </pc:sldMkLst>
        <pc:spChg chg="del">
          <ac:chgData name="Sara Patrizi" userId="d2e3e9af-afcb-4d7e-a78b-b2ed11fb1ff6" providerId="ADAL" clId="{50C2F623-9146-46BC-92FE-673135813C56}" dt="2024-09-05T08:26:03.493" v="754" actId="478"/>
          <ac:spMkLst>
            <pc:docMk/>
            <pc:sldMk cId="4244834494" sldId="302"/>
            <ac:spMk id="2" creationId="{0E7BDFC5-BB3B-4605-8CC2-DA2D582F9B63}"/>
          </ac:spMkLst>
        </pc:spChg>
        <pc:spChg chg="del">
          <ac:chgData name="Sara Patrizi" userId="d2e3e9af-afcb-4d7e-a78b-b2ed11fb1ff6" providerId="ADAL" clId="{50C2F623-9146-46BC-92FE-673135813C56}" dt="2024-09-05T08:26:49.546" v="755" actId="931"/>
          <ac:spMkLst>
            <pc:docMk/>
            <pc:sldMk cId="4244834494" sldId="302"/>
            <ac:spMk id="3" creationId="{E2187B20-C132-4411-B6B2-B781917533DB}"/>
          </ac:spMkLst>
        </pc:spChg>
        <pc:spChg chg="add del mod">
          <ac:chgData name="Sara Patrizi" userId="d2e3e9af-afcb-4d7e-a78b-b2ed11fb1ff6" providerId="ADAL" clId="{50C2F623-9146-46BC-92FE-673135813C56}" dt="2024-09-05T08:27:10.954" v="760"/>
          <ac:spMkLst>
            <pc:docMk/>
            <pc:sldMk cId="4244834494" sldId="302"/>
            <ac:spMk id="7" creationId="{73B74B48-4CDB-42A7-9EF8-8DBE2AB9DEA0}"/>
          </ac:spMkLst>
        </pc:spChg>
        <pc:spChg chg="add mod">
          <ac:chgData name="Sara Patrizi" userId="d2e3e9af-afcb-4d7e-a78b-b2ed11fb1ff6" providerId="ADAL" clId="{50C2F623-9146-46BC-92FE-673135813C56}" dt="2024-09-05T08:28:36.774" v="795" actId="2711"/>
          <ac:spMkLst>
            <pc:docMk/>
            <pc:sldMk cId="4244834494" sldId="302"/>
            <ac:spMk id="9" creationId="{42BC6BA4-A94F-4C73-9C6A-7C3D6D959982}"/>
          </ac:spMkLst>
        </pc:spChg>
        <pc:graphicFrameChg chg="add mod">
          <ac:chgData name="Sara Patrizi" userId="d2e3e9af-afcb-4d7e-a78b-b2ed11fb1ff6" providerId="ADAL" clId="{50C2F623-9146-46BC-92FE-673135813C56}" dt="2024-09-05T08:28:06.326" v="769" actId="1076"/>
          <ac:graphicFrameMkLst>
            <pc:docMk/>
            <pc:sldMk cId="4244834494" sldId="302"/>
            <ac:graphicFrameMk id="8" creationId="{C3745EE5-62AC-4E81-A5B5-525259BBA7AB}"/>
          </ac:graphicFrameMkLst>
        </pc:graphicFrameChg>
        <pc:picChg chg="add del mod">
          <ac:chgData name="Sara Patrizi" userId="d2e3e9af-afcb-4d7e-a78b-b2ed11fb1ff6" providerId="ADAL" clId="{50C2F623-9146-46BC-92FE-673135813C56}" dt="2024-09-05T08:26:59.241" v="759" actId="478"/>
          <ac:picMkLst>
            <pc:docMk/>
            <pc:sldMk cId="4244834494" sldId="302"/>
            <ac:picMk id="5" creationId="{20B67712-4684-4FAB-AE19-5487E8C61661}"/>
          </ac:picMkLst>
        </pc:picChg>
      </pc:sldChg>
      <pc:sldChg chg="modSp new mod">
        <pc:chgData name="Sara Patrizi" userId="d2e3e9af-afcb-4d7e-a78b-b2ed11fb1ff6" providerId="ADAL" clId="{50C2F623-9146-46BC-92FE-673135813C56}" dt="2024-09-10T07:12:07.552" v="1634" actId="255"/>
        <pc:sldMkLst>
          <pc:docMk/>
          <pc:sldMk cId="3244568822" sldId="303"/>
        </pc:sldMkLst>
        <pc:spChg chg="mod">
          <ac:chgData name="Sara Patrizi" userId="d2e3e9af-afcb-4d7e-a78b-b2ed11fb1ff6" providerId="ADAL" clId="{50C2F623-9146-46BC-92FE-673135813C56}" dt="2024-09-05T08:33:37.648" v="951" actId="255"/>
          <ac:spMkLst>
            <pc:docMk/>
            <pc:sldMk cId="3244568822" sldId="303"/>
            <ac:spMk id="2" creationId="{093F4192-6096-4C4B-B56F-E1EDFBACDE07}"/>
          </ac:spMkLst>
        </pc:spChg>
        <pc:spChg chg="mod">
          <ac:chgData name="Sara Patrizi" userId="d2e3e9af-afcb-4d7e-a78b-b2ed11fb1ff6" providerId="ADAL" clId="{50C2F623-9146-46BC-92FE-673135813C56}" dt="2024-09-10T07:12:07.552" v="1634" actId="255"/>
          <ac:spMkLst>
            <pc:docMk/>
            <pc:sldMk cId="3244568822" sldId="303"/>
            <ac:spMk id="3" creationId="{7F9B4743-704E-4FA0-9E15-902E92FB64BC}"/>
          </ac:spMkLst>
        </pc:spChg>
      </pc:sldChg>
      <pc:sldChg chg="modSp new mod">
        <pc:chgData name="Sara Patrizi" userId="d2e3e9af-afcb-4d7e-a78b-b2ed11fb1ff6" providerId="ADAL" clId="{50C2F623-9146-46BC-92FE-673135813C56}" dt="2024-09-10T08:09:37.443" v="2947" actId="123"/>
        <pc:sldMkLst>
          <pc:docMk/>
          <pc:sldMk cId="1470473902" sldId="304"/>
        </pc:sldMkLst>
        <pc:spChg chg="mod">
          <ac:chgData name="Sara Patrizi" userId="d2e3e9af-afcb-4d7e-a78b-b2ed11fb1ff6" providerId="ADAL" clId="{50C2F623-9146-46BC-92FE-673135813C56}" dt="2024-09-10T08:01:28.486" v="2374" actId="20577"/>
          <ac:spMkLst>
            <pc:docMk/>
            <pc:sldMk cId="1470473902" sldId="304"/>
            <ac:spMk id="2" creationId="{FEFBF004-3C76-4DA5-99EA-35EADC052EE6}"/>
          </ac:spMkLst>
        </pc:spChg>
        <pc:spChg chg="mod">
          <ac:chgData name="Sara Patrizi" userId="d2e3e9af-afcb-4d7e-a78b-b2ed11fb1ff6" providerId="ADAL" clId="{50C2F623-9146-46BC-92FE-673135813C56}" dt="2024-09-10T08:09:37.443" v="2947" actId="123"/>
          <ac:spMkLst>
            <pc:docMk/>
            <pc:sldMk cId="1470473902" sldId="304"/>
            <ac:spMk id="3" creationId="{66F4BB60-C3B7-449F-8BC0-1AAC3AD5C6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DFFA6-D1CA-4C31-9612-2FE8B8DDF0B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6A9BE-03BE-47AE-BDB1-458CC187CF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36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6198-AE4C-4CA4-9154-E6B2E0352E5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5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6198-AE4C-4CA4-9154-E6B2E0352E5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77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02BF65-8CCF-4902-BB6D-0DD8366D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9171C4-1A36-4D38-A741-E6F95A517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C757E3-4CE9-4C62-AAF5-0DF8FA08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5F2D2B-9BD4-4D19-9DA1-1E3A2EF37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386A21-F513-49D8-B309-B77DAEB4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44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D6D109-5D5D-4B9C-BFB7-65ADBA1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83010F-3EE0-49F3-9E7A-EC2087A57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145C37-3F17-442A-9F55-E77F60F1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4AD482-CDA3-4121-A744-BD1B1731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4AF4EF-1E2C-4083-9E60-D4CB2F42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47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4CC447A-19CB-423F-B60D-6C99DAE78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8402599-18FD-4CFE-BF69-DF069D698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E3F4E-5C60-4404-AFF2-B2DFE118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56470D-4BAB-49CF-9541-BD95966E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777F48-86B5-4104-8844-1E7546E9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94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 presenta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D3057A-1A79-B04F-5B37-B4E90E484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294" b="15294"/>
          <a:stretch/>
        </p:blipFill>
        <p:spPr>
          <a:xfrm>
            <a:off x="0" y="0"/>
            <a:ext cx="12192000" cy="5641848"/>
          </a:xfrm>
          <a:prstGeom prst="rect">
            <a:avLst/>
          </a:prstGeom>
        </p:spPr>
      </p:pic>
      <p:pic>
        <p:nvPicPr>
          <p:cNvPr id="4" name="Immagine 3" descr="Immagine che contiene Policromia, luce, sfocatura&#10;&#10;Descrizione generata automaticamente">
            <a:extLst>
              <a:ext uri="{FF2B5EF4-FFF2-40B4-BE49-F238E27FC236}">
                <a16:creationId xmlns:a16="http://schemas.microsoft.com/office/drawing/2014/main" id="{DACBF5EF-619E-A3F1-6B0E-3E929C2B2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243" t="16624" r="25476" b="14144"/>
          <a:stretch/>
        </p:blipFill>
        <p:spPr>
          <a:xfrm>
            <a:off x="0" y="0"/>
            <a:ext cx="7333488" cy="53859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9B61B71-F7EE-CF08-F627-23AB806590E1}"/>
              </a:ext>
            </a:extLst>
          </p:cNvPr>
          <p:cNvSpPr/>
          <p:nvPr userDrawn="1"/>
        </p:nvSpPr>
        <p:spPr>
          <a:xfrm>
            <a:off x="-1" y="2187688"/>
            <a:ext cx="12192000" cy="31010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3BA7D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8ACD18C-AD97-4247-8C34-FC7D69190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729" y="2449881"/>
            <a:ext cx="5282745" cy="1158894"/>
          </a:xfrm>
          <a:prstGeom prst="rect">
            <a:avLst/>
          </a:prstGeo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it-IT" dirty="0"/>
              <a:t>Titolo Presentazione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739CF9A0-05A6-524D-A348-297B781A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5730" y="4073309"/>
            <a:ext cx="5282745" cy="89562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800">
                <a:solidFill>
                  <a:schemeClr val="bg1"/>
                </a:solidFill>
              </a:defRPr>
            </a:lvl1pPr>
            <a:lvl2pPr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buNone/>
              <a:defRPr sz="1200">
                <a:solidFill>
                  <a:schemeClr val="bg1"/>
                </a:solidFill>
              </a:defRPr>
            </a:lvl3pPr>
            <a:lvl4pPr algn="ctr">
              <a:buNone/>
              <a:defRPr sz="1200">
                <a:solidFill>
                  <a:schemeClr val="bg1"/>
                </a:solidFill>
              </a:defRPr>
            </a:lvl4pPr>
            <a:lvl5pPr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Data e Luogo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9C53C0-1A2F-4BF7-B57D-304CE01BB4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242401" y="0"/>
            <a:ext cx="3949599" cy="1257207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78BC69B-C9B5-5D71-C1B9-CCADB4FC6157}"/>
              </a:ext>
            </a:extLst>
          </p:cNvPr>
          <p:cNvCxnSpPr>
            <a:cxnSpLocks/>
          </p:cNvCxnSpPr>
          <p:nvPr userDrawn="1"/>
        </p:nvCxnSpPr>
        <p:spPr>
          <a:xfrm>
            <a:off x="7645706" y="3867362"/>
            <a:ext cx="4282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3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66">
          <p15:clr>
            <a:srgbClr val="FBAE40"/>
          </p15:clr>
        </p15:guide>
        <p15:guide id="4" orient="horz" pos="5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olicromia, luce, sfocatura&#10;&#10;Descrizione generata automaticamente">
            <a:extLst>
              <a:ext uri="{FF2B5EF4-FFF2-40B4-BE49-F238E27FC236}">
                <a16:creationId xmlns:a16="http://schemas.microsoft.com/office/drawing/2014/main" id="{8E860F4A-3095-5444-F575-79436B413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1243" t="16624" r="25476" b="14144"/>
          <a:stretch/>
        </p:blipFill>
        <p:spPr>
          <a:xfrm>
            <a:off x="0" y="0"/>
            <a:ext cx="7333488" cy="53859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2F4CDEC-D578-685D-A537-76CC26B1F1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47646" y="1372482"/>
            <a:ext cx="8296707" cy="26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Relato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D3057A-1A79-B04F-5B37-B4E90E484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294" b="15294"/>
          <a:stretch/>
        </p:blipFill>
        <p:spPr>
          <a:xfrm>
            <a:off x="0" y="0"/>
            <a:ext cx="12192000" cy="5641848"/>
          </a:xfrm>
          <a:prstGeom prst="rect">
            <a:avLst/>
          </a:prstGeom>
        </p:spPr>
      </p:pic>
      <p:pic>
        <p:nvPicPr>
          <p:cNvPr id="4" name="Immagine 3" descr="Immagine che contiene Policromia, luce, sfocatura&#10;&#10;Descrizione generata automaticamente">
            <a:extLst>
              <a:ext uri="{FF2B5EF4-FFF2-40B4-BE49-F238E27FC236}">
                <a16:creationId xmlns:a16="http://schemas.microsoft.com/office/drawing/2014/main" id="{DACBF5EF-619E-A3F1-6B0E-3E929C2B2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243" t="16624" r="25476" b="14144"/>
          <a:stretch/>
        </p:blipFill>
        <p:spPr>
          <a:xfrm>
            <a:off x="0" y="0"/>
            <a:ext cx="7333488" cy="53859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9A3C175-10A9-DC4D-AC9A-381AE87BB3A5}"/>
              </a:ext>
            </a:extLst>
          </p:cNvPr>
          <p:cNvSpPr/>
          <p:nvPr userDrawn="1"/>
        </p:nvSpPr>
        <p:spPr>
          <a:xfrm>
            <a:off x="0" y="3517136"/>
            <a:ext cx="4377195" cy="2111605"/>
          </a:xfrm>
          <a:prstGeom prst="rect">
            <a:avLst/>
          </a:prstGeom>
          <a:solidFill>
            <a:srgbClr val="3BA7D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5AC5B58-1F22-DB45-B7AD-ED47B86717B1}"/>
              </a:ext>
            </a:extLst>
          </p:cNvPr>
          <p:cNvSpPr/>
          <p:nvPr userDrawn="1"/>
        </p:nvSpPr>
        <p:spPr>
          <a:xfrm>
            <a:off x="4709130" y="3517136"/>
            <a:ext cx="7482870" cy="2111605"/>
          </a:xfrm>
          <a:prstGeom prst="rect">
            <a:avLst/>
          </a:prstGeom>
          <a:solidFill>
            <a:srgbClr val="3BA7DA">
              <a:alpha val="74665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8ACD18C-AD97-4247-8C34-FC7D69190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1611" y="3757666"/>
            <a:ext cx="6635750" cy="1649412"/>
          </a:xfrm>
          <a:prstGeom prst="rect">
            <a:avLst/>
          </a:prstGeo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it-IT" dirty="0"/>
              <a:t>Titolo intervento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77E7EB2-6EF1-2A44-BBF9-C1DE568D4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748233"/>
            <a:ext cx="3521075" cy="760412"/>
          </a:xfrm>
          <a:prstGeom prst="rect">
            <a:avLst/>
          </a:prstGeom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Nome relatore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739CF9A0-05A6-524D-A348-297B781A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450" y="4632470"/>
            <a:ext cx="3521075" cy="7651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  <a:lvl2pPr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buNone/>
              <a:defRPr sz="1200">
                <a:solidFill>
                  <a:schemeClr val="bg1"/>
                </a:solidFill>
              </a:defRPr>
            </a:lvl3pPr>
            <a:lvl4pPr algn="ctr">
              <a:buNone/>
              <a:defRPr sz="1200">
                <a:solidFill>
                  <a:schemeClr val="bg1"/>
                </a:solidFill>
              </a:defRPr>
            </a:lvl4pPr>
            <a:lvl5pPr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Titolo relatore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9C53C0-1A2F-4BF7-B57D-304CE01BB4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44031" y="140389"/>
            <a:ext cx="3710469" cy="11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66">
          <p15:clr>
            <a:srgbClr val="FBAE40"/>
          </p15:clr>
        </p15:guide>
        <p15:guide id="4" orient="horz" pos="52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ES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1CFBEF-1520-1156-A752-3C2895342D16}"/>
              </a:ext>
            </a:extLst>
          </p:cNvPr>
          <p:cNvSpPr txBox="1"/>
          <p:nvPr userDrawn="1"/>
        </p:nvSpPr>
        <p:spPr>
          <a:xfrm>
            <a:off x="1686560" y="4354647"/>
            <a:ext cx="23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COMITATO DI SORVEGLIANZA</a:t>
            </a:r>
            <a:br>
              <a:rPr lang="it-IT" sz="1400" dirty="0">
                <a:solidFill>
                  <a:schemeClr val="bg1"/>
                </a:solidFill>
              </a:rPr>
            </a:br>
            <a:r>
              <a:rPr lang="it-IT" sz="1400" dirty="0">
                <a:solidFill>
                  <a:schemeClr val="bg1"/>
                </a:solidFill>
              </a:rPr>
              <a:t>POR FSE+ MARCHE 2021-2027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309B6C-462F-121F-FD04-B2895CE60BCE}"/>
              </a:ext>
            </a:extLst>
          </p:cNvPr>
          <p:cNvSpPr txBox="1"/>
          <p:nvPr userDrawn="1"/>
        </p:nvSpPr>
        <p:spPr>
          <a:xfrm>
            <a:off x="4041335" y="4354647"/>
            <a:ext cx="132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+mj-lt"/>
              </a:rPr>
              <a:t>Riunione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DAB059-2DB0-6C19-3591-AEE96092017E}"/>
              </a:ext>
            </a:extLst>
          </p:cNvPr>
          <p:cNvSpPr txBox="1"/>
          <p:nvPr userDrawn="1"/>
        </p:nvSpPr>
        <p:spPr>
          <a:xfrm>
            <a:off x="4028948" y="4634685"/>
            <a:ext cx="136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4 dicembre 2023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9C61402-182E-1B5F-DD3E-147EBAB506D0}"/>
              </a:ext>
            </a:extLst>
          </p:cNvPr>
          <p:cNvSpPr txBox="1"/>
          <p:nvPr userDrawn="1"/>
        </p:nvSpPr>
        <p:spPr>
          <a:xfrm>
            <a:off x="5343021" y="4644512"/>
            <a:ext cx="2645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Sala delle Polveri – Mole Vanvitelliana - Ancona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B7E89D0-D5FE-A480-68F3-15F4F5EA30A6}"/>
              </a:ext>
            </a:extLst>
          </p:cNvPr>
          <p:cNvCxnSpPr/>
          <p:nvPr userDrawn="1"/>
        </p:nvCxnSpPr>
        <p:spPr>
          <a:xfrm>
            <a:off x="263525" y="1467556"/>
            <a:ext cx="1146943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0DFF3F8-92B7-AA14-BA20-2A76179D4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659467"/>
            <a:ext cx="11557000" cy="42126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9023CE-E9AC-A2B9-86B2-83F46630C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4298" y="216196"/>
            <a:ext cx="3006227" cy="956920"/>
          </a:xfrm>
          <a:prstGeom prst="rect">
            <a:avLst/>
          </a:prstGeom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5598C363-86F6-15ED-1041-A1402AE35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795191"/>
            <a:ext cx="8282383" cy="39965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BA7DA"/>
                </a:solidFill>
                <a:latin typeface="+mn-lt"/>
              </a:defRPr>
            </a:lvl1pPr>
          </a:lstStyle>
          <a:p>
            <a:r>
              <a:rPr lang="it-IT" dirty="0"/>
              <a:t>Fare clic per modificare il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064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IMMAGINE + TES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1CFBEF-1520-1156-A752-3C2895342D16}"/>
              </a:ext>
            </a:extLst>
          </p:cNvPr>
          <p:cNvSpPr txBox="1"/>
          <p:nvPr userDrawn="1"/>
        </p:nvSpPr>
        <p:spPr>
          <a:xfrm>
            <a:off x="1686560" y="4354647"/>
            <a:ext cx="23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COMITATO DI SORVEGLIANZA</a:t>
            </a:r>
            <a:br>
              <a:rPr lang="it-IT" sz="1400" dirty="0">
                <a:solidFill>
                  <a:schemeClr val="bg1"/>
                </a:solidFill>
              </a:rPr>
            </a:br>
            <a:r>
              <a:rPr lang="it-IT" sz="1400" dirty="0">
                <a:solidFill>
                  <a:schemeClr val="bg1"/>
                </a:solidFill>
              </a:rPr>
              <a:t>POR FSE+ MARCHE 2021-2027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309B6C-462F-121F-FD04-B2895CE60BCE}"/>
              </a:ext>
            </a:extLst>
          </p:cNvPr>
          <p:cNvSpPr txBox="1"/>
          <p:nvPr userDrawn="1"/>
        </p:nvSpPr>
        <p:spPr>
          <a:xfrm>
            <a:off x="4041335" y="4354647"/>
            <a:ext cx="132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+mj-lt"/>
              </a:rPr>
              <a:t>Riunione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DAB059-2DB0-6C19-3591-AEE96092017E}"/>
              </a:ext>
            </a:extLst>
          </p:cNvPr>
          <p:cNvSpPr txBox="1"/>
          <p:nvPr userDrawn="1"/>
        </p:nvSpPr>
        <p:spPr>
          <a:xfrm>
            <a:off x="4028948" y="4634685"/>
            <a:ext cx="136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4 dicembre 2023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9C61402-182E-1B5F-DD3E-147EBAB506D0}"/>
              </a:ext>
            </a:extLst>
          </p:cNvPr>
          <p:cNvSpPr txBox="1"/>
          <p:nvPr userDrawn="1"/>
        </p:nvSpPr>
        <p:spPr>
          <a:xfrm>
            <a:off x="5343021" y="4644512"/>
            <a:ext cx="2645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Sala delle Polveri – Mole Vanvitelliana - Ancona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0DFF3F8-92B7-AA14-BA20-2A76179D4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8597" y="1761997"/>
            <a:ext cx="5551927" cy="411016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BFAC53F6-E630-2A77-0118-5AD9FBBE98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525" y="1740267"/>
            <a:ext cx="5675313" cy="413189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20122C-744F-A272-A381-8AE39AF3C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4297" y="216196"/>
            <a:ext cx="3006227" cy="956920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17177EB8-AE04-1884-4CBA-3DA1E2F86856}"/>
              </a:ext>
            </a:extLst>
          </p:cNvPr>
          <p:cNvCxnSpPr/>
          <p:nvPr userDrawn="1"/>
        </p:nvCxnSpPr>
        <p:spPr>
          <a:xfrm>
            <a:off x="263525" y="1467556"/>
            <a:ext cx="1146943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4">
            <a:extLst>
              <a:ext uri="{FF2B5EF4-FFF2-40B4-BE49-F238E27FC236}">
                <a16:creationId xmlns:a16="http://schemas.microsoft.com/office/drawing/2014/main" id="{D47CCFC5-92F2-9182-91C9-55A9CF137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795191"/>
            <a:ext cx="8282383" cy="39965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BA7DA"/>
                </a:solidFill>
                <a:latin typeface="+mn-lt"/>
              </a:defRPr>
            </a:lvl1pPr>
          </a:lstStyle>
          <a:p>
            <a:r>
              <a:rPr lang="it-IT" dirty="0"/>
              <a:t>Fare clic per modificare il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672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IMMA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risorsa multimediale 3">
            <a:extLst>
              <a:ext uri="{FF2B5EF4-FFF2-40B4-BE49-F238E27FC236}">
                <a16:creationId xmlns:a16="http://schemas.microsoft.com/office/drawing/2014/main" id="{A1FD4CE3-0DE0-8C22-4CC0-85EA2BB4A2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50863" y="1772355"/>
            <a:ext cx="11226800" cy="403353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B7FDFD-53E2-43B2-5BD7-436D770D8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71436" y="216196"/>
            <a:ext cx="3006227" cy="956920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A47B76B-802C-01CD-9321-56DE147F21F3}"/>
              </a:ext>
            </a:extLst>
          </p:cNvPr>
          <p:cNvCxnSpPr/>
          <p:nvPr userDrawn="1"/>
        </p:nvCxnSpPr>
        <p:spPr>
          <a:xfrm>
            <a:off x="263525" y="1467556"/>
            <a:ext cx="1146943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4">
            <a:extLst>
              <a:ext uri="{FF2B5EF4-FFF2-40B4-BE49-F238E27FC236}">
                <a16:creationId xmlns:a16="http://schemas.microsoft.com/office/drawing/2014/main" id="{B3B7E1CA-3A8A-88D6-18AF-5C3A398C7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795191"/>
            <a:ext cx="8282383" cy="39965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BA7DA"/>
                </a:solidFill>
                <a:latin typeface="+mn-lt"/>
              </a:defRPr>
            </a:lvl1pPr>
          </a:lstStyle>
          <a:p>
            <a:r>
              <a:rPr lang="it-IT" dirty="0"/>
              <a:t>Fare clic per modificare il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489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GRA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1CFBEF-1520-1156-A752-3C2895342D16}"/>
              </a:ext>
            </a:extLst>
          </p:cNvPr>
          <p:cNvSpPr txBox="1"/>
          <p:nvPr userDrawn="1"/>
        </p:nvSpPr>
        <p:spPr>
          <a:xfrm>
            <a:off x="1686560" y="4354647"/>
            <a:ext cx="23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COMITATO DI SORVEGLIANZA</a:t>
            </a:r>
            <a:br>
              <a:rPr lang="it-IT" sz="1400" dirty="0">
                <a:solidFill>
                  <a:schemeClr val="bg1"/>
                </a:solidFill>
              </a:rPr>
            </a:br>
            <a:r>
              <a:rPr lang="it-IT" sz="1400" dirty="0">
                <a:solidFill>
                  <a:schemeClr val="bg1"/>
                </a:solidFill>
              </a:rPr>
              <a:t>POR FSE+ MARCHE 2021-2027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309B6C-462F-121F-FD04-B2895CE60BCE}"/>
              </a:ext>
            </a:extLst>
          </p:cNvPr>
          <p:cNvSpPr txBox="1"/>
          <p:nvPr userDrawn="1"/>
        </p:nvSpPr>
        <p:spPr>
          <a:xfrm>
            <a:off x="4041335" y="4354647"/>
            <a:ext cx="132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+mj-lt"/>
              </a:rPr>
              <a:t>Riunione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DAB059-2DB0-6C19-3591-AEE96092017E}"/>
              </a:ext>
            </a:extLst>
          </p:cNvPr>
          <p:cNvSpPr txBox="1"/>
          <p:nvPr userDrawn="1"/>
        </p:nvSpPr>
        <p:spPr>
          <a:xfrm>
            <a:off x="4028948" y="4634685"/>
            <a:ext cx="136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4 dicembre 2023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9C61402-182E-1B5F-DD3E-147EBAB506D0}"/>
              </a:ext>
            </a:extLst>
          </p:cNvPr>
          <p:cNvSpPr txBox="1"/>
          <p:nvPr userDrawn="1"/>
        </p:nvSpPr>
        <p:spPr>
          <a:xfrm>
            <a:off x="5343021" y="4644512"/>
            <a:ext cx="2645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Sala delle Polveri – Mole Vanvitelliana - Ancona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0DFF3F8-92B7-AA14-BA20-2A76179D4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8597" y="1740267"/>
            <a:ext cx="5551927" cy="41318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4124B6F2-8453-33E8-047C-CE32790B499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63525" y="1740267"/>
            <a:ext cx="5575300" cy="413189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1772B9-39C5-C0F0-3D2A-711AA8961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4297" y="216196"/>
            <a:ext cx="3006227" cy="95692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EB11FC45-C678-00AD-7122-359837407E19}"/>
              </a:ext>
            </a:extLst>
          </p:cNvPr>
          <p:cNvCxnSpPr/>
          <p:nvPr userDrawn="1"/>
        </p:nvCxnSpPr>
        <p:spPr>
          <a:xfrm>
            <a:off x="263525" y="1467556"/>
            <a:ext cx="1146943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4">
            <a:extLst>
              <a:ext uri="{FF2B5EF4-FFF2-40B4-BE49-F238E27FC236}">
                <a16:creationId xmlns:a16="http://schemas.microsoft.com/office/drawing/2014/main" id="{6805616F-85AC-F21E-8214-D967C8795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795191"/>
            <a:ext cx="8282383" cy="39965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BA7DA"/>
                </a:solidFill>
                <a:latin typeface="+mn-lt"/>
              </a:defRPr>
            </a:lvl1pPr>
          </a:lstStyle>
          <a:p>
            <a:r>
              <a:rPr lang="it-IT" dirty="0"/>
              <a:t>Fare clic per modificare il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778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TABE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1CFBEF-1520-1156-A752-3C2895342D16}"/>
              </a:ext>
            </a:extLst>
          </p:cNvPr>
          <p:cNvSpPr txBox="1"/>
          <p:nvPr userDrawn="1"/>
        </p:nvSpPr>
        <p:spPr>
          <a:xfrm>
            <a:off x="1686560" y="4354647"/>
            <a:ext cx="23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COMITATO DI SORVEGLIANZA</a:t>
            </a:r>
            <a:br>
              <a:rPr lang="it-IT" sz="1400" dirty="0">
                <a:solidFill>
                  <a:schemeClr val="bg1"/>
                </a:solidFill>
              </a:rPr>
            </a:br>
            <a:r>
              <a:rPr lang="it-IT" sz="1400" dirty="0">
                <a:solidFill>
                  <a:schemeClr val="bg1"/>
                </a:solidFill>
              </a:rPr>
              <a:t>POR FSE+ MARCHE 2021-2027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309B6C-462F-121F-FD04-B2895CE60BCE}"/>
              </a:ext>
            </a:extLst>
          </p:cNvPr>
          <p:cNvSpPr txBox="1"/>
          <p:nvPr userDrawn="1"/>
        </p:nvSpPr>
        <p:spPr>
          <a:xfrm>
            <a:off x="4041335" y="4354647"/>
            <a:ext cx="132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+mj-lt"/>
              </a:rPr>
              <a:t>Riunione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DAB059-2DB0-6C19-3591-AEE96092017E}"/>
              </a:ext>
            </a:extLst>
          </p:cNvPr>
          <p:cNvSpPr txBox="1"/>
          <p:nvPr userDrawn="1"/>
        </p:nvSpPr>
        <p:spPr>
          <a:xfrm>
            <a:off x="4028948" y="4634685"/>
            <a:ext cx="136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4 dicembre 2023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9C61402-182E-1B5F-DD3E-147EBAB506D0}"/>
              </a:ext>
            </a:extLst>
          </p:cNvPr>
          <p:cNvSpPr txBox="1"/>
          <p:nvPr userDrawn="1"/>
        </p:nvSpPr>
        <p:spPr>
          <a:xfrm>
            <a:off x="5343021" y="4644512"/>
            <a:ext cx="2645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Sala delle Polveri – Mole Vanvitelliana - Ancona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0DFF3F8-92B7-AA14-BA20-2A76179D4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8597" y="1740267"/>
            <a:ext cx="5551927" cy="41318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abella 3">
            <a:extLst>
              <a:ext uri="{FF2B5EF4-FFF2-40B4-BE49-F238E27FC236}">
                <a16:creationId xmlns:a16="http://schemas.microsoft.com/office/drawing/2014/main" id="{EDBA2FEB-8C5C-F3F1-1A4E-5A03F6FE47C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63525" y="1740267"/>
            <a:ext cx="5619750" cy="413189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DA2786-E700-B8B6-CFD5-4E22FA69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4298" y="216196"/>
            <a:ext cx="3006227" cy="956920"/>
          </a:xfrm>
          <a:prstGeom prst="rect">
            <a:avLst/>
          </a:prstGeom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C25B4846-753D-8CFB-8E49-E8FFA96BB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795191"/>
            <a:ext cx="8282383" cy="39965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BA7DA"/>
                </a:solidFill>
                <a:latin typeface="+mn-lt"/>
              </a:defRPr>
            </a:lvl1pPr>
          </a:lstStyle>
          <a:p>
            <a:r>
              <a:rPr lang="it-IT" dirty="0"/>
              <a:t>Fare clic per modificare il titolo dello schema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BFC41CB-E0D8-C972-38AD-3053AE6D1F8C}"/>
              </a:ext>
            </a:extLst>
          </p:cNvPr>
          <p:cNvCxnSpPr/>
          <p:nvPr userDrawn="1"/>
        </p:nvCxnSpPr>
        <p:spPr>
          <a:xfrm>
            <a:off x="263525" y="1467556"/>
            <a:ext cx="1146943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C4902-7F91-402B-88B3-BA1FCF94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03AD5D-AEBE-42F2-BF35-43B2CB55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312111-0C9B-4218-ABD5-DFC6FD69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159E0-2D8E-4E34-AF9D-6750C61A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511C97-3456-45B7-80F5-80AB184A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752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FIN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4205013-6805-1887-4748-EB0E28DB1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rcRect t="14049" b="14049"/>
          <a:stretch/>
        </p:blipFill>
        <p:spPr>
          <a:xfrm>
            <a:off x="0" y="0"/>
            <a:ext cx="12191999" cy="5844210"/>
          </a:xfrm>
          <a:prstGeom prst="rect">
            <a:avLst/>
          </a:prstGeom>
        </p:spPr>
      </p:pic>
      <p:pic>
        <p:nvPicPr>
          <p:cNvPr id="14" name="Immagine 13" descr="Immagine che contiene Policromia, luce, sfocatura&#10;&#10;Descrizione generata automaticamente">
            <a:extLst>
              <a:ext uri="{FF2B5EF4-FFF2-40B4-BE49-F238E27FC236}">
                <a16:creationId xmlns:a16="http://schemas.microsoft.com/office/drawing/2014/main" id="{9D38BAD9-CC71-E296-7293-B72A4C912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243" t="16624" r="25476" b="14144"/>
          <a:stretch/>
        </p:blipFill>
        <p:spPr>
          <a:xfrm>
            <a:off x="0" y="0"/>
            <a:ext cx="7333488" cy="53859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2F563C0-4197-58E5-FADF-61A7197514B6}"/>
              </a:ext>
            </a:extLst>
          </p:cNvPr>
          <p:cNvSpPr/>
          <p:nvPr userDrawn="1"/>
        </p:nvSpPr>
        <p:spPr>
          <a:xfrm>
            <a:off x="-1" y="2871256"/>
            <a:ext cx="12192000" cy="24175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3BA7D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605214-7EAF-5063-6B89-4879E7E40E3A}"/>
              </a:ext>
            </a:extLst>
          </p:cNvPr>
          <p:cNvSpPr txBox="1"/>
          <p:nvPr userDrawn="1"/>
        </p:nvSpPr>
        <p:spPr>
          <a:xfrm>
            <a:off x="4154384" y="2993636"/>
            <a:ext cx="7878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>
                <a:solidFill>
                  <a:schemeClr val="bg1"/>
                </a:solidFill>
              </a:rPr>
              <a:t>GRAZIE PER L’ATTENZIONE</a:t>
            </a:r>
          </a:p>
          <a:p>
            <a:pPr algn="r"/>
            <a:endParaRPr lang="it-IT" sz="4800" b="1" dirty="0">
              <a:solidFill>
                <a:srgbClr val="003F9A"/>
              </a:solidFill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8FA6D2A5-B702-36EE-F653-F396C935B770}"/>
              </a:ext>
            </a:extLst>
          </p:cNvPr>
          <p:cNvCxnSpPr>
            <a:cxnSpLocks/>
          </p:cNvCxnSpPr>
          <p:nvPr userDrawn="1"/>
        </p:nvCxnSpPr>
        <p:spPr>
          <a:xfrm>
            <a:off x="5207042" y="3969032"/>
            <a:ext cx="6715207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1B0D9D-A5CB-DF3C-C265-FFE61202E0A1}"/>
              </a:ext>
            </a:extLst>
          </p:cNvPr>
          <p:cNvSpPr txBox="1"/>
          <p:nvPr userDrawn="1"/>
        </p:nvSpPr>
        <p:spPr>
          <a:xfrm>
            <a:off x="4630271" y="4080018"/>
            <a:ext cx="7429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</a:rPr>
              <a:t>Visita </a:t>
            </a:r>
            <a:r>
              <a:rPr lang="it-IT" sz="2400" b="1" i="1" dirty="0" err="1">
                <a:solidFill>
                  <a:schemeClr val="bg1"/>
                </a:solidFill>
              </a:rPr>
              <a:t>europa.marche.it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e segui </a:t>
            </a:r>
            <a:r>
              <a:rPr lang="it-IT" sz="2400" b="1" i="1" dirty="0">
                <a:solidFill>
                  <a:schemeClr val="bg1"/>
                </a:solidFill>
              </a:rPr>
              <a:t>Marche Europa </a:t>
            </a:r>
            <a:r>
              <a:rPr lang="it-IT" sz="2400" b="1" dirty="0">
                <a:solidFill>
                  <a:schemeClr val="bg1"/>
                </a:solidFill>
              </a:rPr>
              <a:t>sui social</a:t>
            </a:r>
          </a:p>
          <a:p>
            <a:pPr algn="r"/>
            <a:endParaRPr lang="it-IT" sz="2400" b="1" dirty="0">
              <a:solidFill>
                <a:srgbClr val="003F9A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B244577-433F-04A1-1D89-9CF660294A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44031" y="140389"/>
            <a:ext cx="3710469" cy="1181089"/>
          </a:xfrm>
          <a:prstGeom prst="rect">
            <a:avLst/>
          </a:prstGeom>
        </p:spPr>
      </p:pic>
      <p:pic>
        <p:nvPicPr>
          <p:cNvPr id="4" name="Immagine 3" descr="Immagine che contiene Carattere, Elementi grafici, nero, logo&#10;&#10;Descrizione generata automaticamente">
            <a:extLst>
              <a:ext uri="{FF2B5EF4-FFF2-40B4-BE49-F238E27FC236}">
                <a16:creationId xmlns:a16="http://schemas.microsoft.com/office/drawing/2014/main" id="{3D3586CB-54A9-EBA1-71E2-964479F954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60699" y="4019073"/>
            <a:ext cx="7677131" cy="15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C1348-8B99-46C8-BB91-27CD1AD1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D9959-37D6-43CE-B1F6-F046FEDA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82FCF-6815-4A03-955C-83761093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0F3659-5ED7-4B5E-91F6-D508E2F4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FF85D4-C479-47F1-B572-98F3E940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8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A1B8E-CA75-4892-AE55-166D53C0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581A21-7910-4D37-8C3A-C3D55772C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B50415-45E8-4BE9-BBD7-4A40F9F7C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A7620C-FB1D-4480-8347-DFF174D8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A0FF5F-E434-4F18-A46D-1E23E5CC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76BBEC-A05A-46D5-A217-5EAA5EAA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7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545EA-B48E-437E-9B99-5E7C7537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517BB2-7B47-4CCB-829E-8ADBF83F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C2253F-5C38-4B04-B33D-F85F7FD80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150A2A-94A7-4EC6-A355-4269E659F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571E16-CD0C-490A-9EB3-C093602F8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69CA96-9BA5-4B87-9838-3520D0ED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DB1D832-5E9D-4094-94CE-25A2A60A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4C7A2A-C357-4C5C-A4A2-7641660E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60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7C64C-BDE5-4CD2-895B-9AF3B20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59EF2E-DBF0-4074-AEA7-8960638A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07E240-5F99-4BE4-8BF8-4D4122AA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D2C05-451E-49B3-A058-3D1C9FBB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94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797FF64-5BA1-4580-9544-C2752FE2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B250DB-ACD1-420D-AE83-7DFB3793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4A506-ABCE-4F37-83CC-DD6FF9DB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67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305A3-16D0-41E7-9F22-E55400A6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392DC9-191E-4BFC-98EF-33205D017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0CE866-B7B4-422B-A3D8-2126A75BB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4263C0-E1FE-41D7-A077-108EC45E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77FFF2-E38F-4EF1-B01C-43E1CCB0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E9D83A-D92C-485A-AFBF-1EF3742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5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06D7C0-B51B-49A3-B24B-FF131A6B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73F30ED-C97E-4535-87FB-E82CAABE3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4B1108-E1B8-4512-ABF4-09672F765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F6E70A-D754-456F-936E-3666C5E8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2D94D8-4816-4A14-8D7A-B7975D58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0A4A0D-C8FE-4CDF-A247-7A87BB56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84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098CEB-532F-47D0-91FE-5BA4DB9D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AF4DF1-0593-4C76-9C78-C4B4BE4E0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C1A924-81F9-48B8-990A-23DE00059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604D-832C-41AE-88DE-50F4752CB3A7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4749FC-4208-430B-AA14-B03CB8F63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952CC-544E-48B5-BE2D-CEB90CEEE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9EAE9-61D9-4CA8-AD64-7402178CBA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92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EE0254-AD2F-9C4C-4077-B8AF3A279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5138"/>
          <a:stretch/>
        </p:blipFill>
        <p:spPr>
          <a:xfrm>
            <a:off x="4487691" y="5839255"/>
            <a:ext cx="7440784" cy="92279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0C6DF0E-D224-9CF4-A285-5EC021C74048}"/>
              </a:ext>
            </a:extLst>
          </p:cNvPr>
          <p:cNvSpPr/>
          <p:nvPr userDrawn="1"/>
        </p:nvSpPr>
        <p:spPr>
          <a:xfrm>
            <a:off x="0" y="6155473"/>
            <a:ext cx="3797085" cy="468351"/>
          </a:xfrm>
          <a:prstGeom prst="rect">
            <a:avLst/>
          </a:prstGeom>
          <a:solidFill>
            <a:srgbClr val="00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l"/>
            <a:r>
              <a:rPr lang="it-IT" sz="2000"/>
              <a:t>LE OPPORTUNITÀ DEL FSE+</a:t>
            </a:r>
          </a:p>
        </p:txBody>
      </p:sp>
    </p:spTree>
    <p:extLst>
      <p:ext uri="{BB962C8B-B14F-4D97-AF65-F5344CB8AC3E}">
        <p14:creationId xmlns:p14="http://schemas.microsoft.com/office/powerpoint/2010/main" val="194086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7">
          <p15:clr>
            <a:srgbClr val="F26B43"/>
          </p15:clr>
        </p15:guide>
        <p15:guide id="2" pos="3840">
          <p15:clr>
            <a:srgbClr val="F26B43"/>
          </p15:clr>
        </p15:guide>
        <p15:guide id="3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hiara.difuria@regione.marche.it" TargetMode="External"/><Relationship Id="rId2" Type="http://schemas.openxmlformats.org/officeDocument/2006/relationships/hyperlink" Target="mailto:paolinelli.p@regione.marche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gione.marche.it/Regione-Utile/Istruzione-Formazione-e-Diritto-allo-Studio/Orientamento/Reti-territoriali-orientamento" TargetMode="External"/><Relationship Id="rId5" Type="http://schemas.openxmlformats.org/officeDocument/2006/relationships/hyperlink" Target="mailto:melissa.sartini@regione.marche.it" TargetMode="External"/><Relationship Id="rId4" Type="http://schemas.openxmlformats.org/officeDocument/2006/relationships/hyperlink" Target="mailto:sara.patrizi@regione.marche.i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7483D9-6253-56D2-8CB0-DC8582B9C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2621" y="2893166"/>
            <a:ext cx="6830008" cy="354338"/>
          </a:xfrm>
        </p:spPr>
        <p:txBody>
          <a:bodyPr/>
          <a:lstStyle/>
          <a:p>
            <a:pPr marL="0" indent="0"/>
            <a:r>
              <a:rPr lang="it-IT" sz="2400" b="1" dirty="0"/>
              <a:t>INCONTRO TECNICO </a:t>
            </a:r>
          </a:p>
          <a:p>
            <a:pPr marL="0"/>
            <a:r>
              <a:rPr lang="it-IT" sz="2800" b="1" dirty="0"/>
              <a:t>GESTIONE E RENDICONTAZIONE </a:t>
            </a:r>
          </a:p>
          <a:p>
            <a:pPr marL="0"/>
            <a:r>
              <a:rPr lang="it-IT" sz="2800" b="1" dirty="0"/>
              <a:t>DEI PROGETTI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63ED9C-C35A-4665-A7A7-CCA66129D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3088" y="3608320"/>
            <a:ext cx="5282745" cy="1492898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10 Settembre 2024</a:t>
            </a:r>
          </a:p>
          <a:p>
            <a:pPr>
              <a:spcBef>
                <a:spcPts val="0"/>
              </a:spcBef>
            </a:pPr>
            <a:r>
              <a:rPr lang="it-IT" dirty="0"/>
              <a:t>Sala Verde, Palazzo Leopardi</a:t>
            </a:r>
          </a:p>
          <a:p>
            <a:pPr>
              <a:spcBef>
                <a:spcPts val="0"/>
              </a:spcBef>
            </a:pPr>
            <a:r>
              <a:rPr lang="it-IT" dirty="0"/>
              <a:t>Regione Marche, Ancona</a:t>
            </a:r>
          </a:p>
        </p:txBody>
      </p:sp>
    </p:spTree>
    <p:extLst>
      <p:ext uri="{BB962C8B-B14F-4D97-AF65-F5344CB8AC3E}">
        <p14:creationId xmlns:p14="http://schemas.microsoft.com/office/powerpoint/2010/main" val="34146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90829-2929-4528-A5A5-08790375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</a:t>
            </a:r>
            <a:b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06955-07AF-4163-88FA-DFC37757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14153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per tutti i progetti finanziati con il FSE+ fare attenzione alla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informazione, pubblicità e comunicazione</a:t>
            </a:r>
          </a:p>
          <a:p>
            <a:pPr marL="0" indent="0" algn="ctr">
              <a:buNone/>
              <a:defRPr/>
            </a:pPr>
            <a:endParaRPr lang="it-IT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it-IT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soggetti attuatori devono attenersi a quanto previsto dall’art 50 «responsabilità dei beneficiari» Reg(Ue) 2021/1060 e s.m.i., dal Manuale (art. 15) e dall’art. 5.4 dell’Avviso Pubblico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46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B54A2F-85FE-4BBA-B3DA-51763EDA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– Art. 5.4 Avviso Pubblico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A162C6-B231-4593-82F6-D80EFB2D1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168"/>
            <a:ext cx="10866119" cy="487557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PROPOSTE PROGETTUALI DEVONO PREVEDERE: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 DEL PROGETTO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UP C/O CIASCUNA SCUOLA ADERENTE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SPAZIO SITI WEB C/O CIASCUNA SCUOLA ADERENTE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DICHIARAZIONE CHE EVIDENZI IL SOSTEGNO DELL’UE SU DOCUMENTI E MATERIALI RELATIVI AL PROGETTO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1 SEMINARIO LANCIO, N.1 SEMINARIO DOPO IL PRIMO ANNO E N.1 FINALE APERTO ALLA COMUNITA’ E AL TERRITORIO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INFORMAZIONI SULLA STAMPA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EVENTUALI VIDEO CON TESTIMONIANZE DI STUDENTI E DOCENTI </a:t>
            </a:r>
          </a:p>
        </p:txBody>
      </p:sp>
    </p:spTree>
    <p:extLst>
      <p:ext uri="{BB962C8B-B14F-4D97-AF65-F5344CB8AC3E}">
        <p14:creationId xmlns:p14="http://schemas.microsoft.com/office/powerpoint/2010/main" val="178823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C68575-42EF-481B-B68A-028B76C2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 </a:t>
            </a:r>
            <a:b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modulistica per le Azioni vs destinatari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886EF9-CA73-41F2-87FE-D8A58DDEB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17" y="1687380"/>
            <a:ext cx="10671736" cy="47637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diari di attività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i principali strumenti da utilizzare per la realizzazione delle Azioni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Debitamente compilati e firmati, sono conservati dal soggetto attuatore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inseriti nella rendicontazione finale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6 - Orientamento informativo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7 - Orientamento formativo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8 – Consulenza orientativa di gruppo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9 - Consulenza orientativa individuale  </a:t>
            </a:r>
          </a:p>
        </p:txBody>
      </p:sp>
    </p:spTree>
    <p:extLst>
      <p:ext uri="{BB962C8B-B14F-4D97-AF65-F5344CB8AC3E}">
        <p14:creationId xmlns:p14="http://schemas.microsoft.com/office/powerpoint/2010/main" val="228779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03C6E189-8333-4512-AA28-4AD5737D1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1" y="816746"/>
            <a:ext cx="5374574" cy="5766555"/>
          </a:xfr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88E5854-1A48-42E9-8388-44C18761E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12" y="816746"/>
            <a:ext cx="4812942" cy="5274254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D797F62-5019-43F6-BCDC-87ECA677E04B}"/>
              </a:ext>
            </a:extLst>
          </p:cNvPr>
          <p:cNvSpPr txBox="1"/>
          <p:nvPr/>
        </p:nvSpPr>
        <p:spPr>
          <a:xfrm>
            <a:off x="9561250" y="310718"/>
            <a:ext cx="16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6</a:t>
            </a:r>
          </a:p>
        </p:txBody>
      </p:sp>
    </p:spTree>
    <p:extLst>
      <p:ext uri="{BB962C8B-B14F-4D97-AF65-F5344CB8AC3E}">
        <p14:creationId xmlns:p14="http://schemas.microsoft.com/office/powerpoint/2010/main" val="6685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C4D78C-FB0E-441E-B588-81FC4587D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1020932"/>
            <a:ext cx="5291092" cy="521119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78FF9F-5DA8-484F-AE95-DB7E8CB1B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2" y="1020932"/>
            <a:ext cx="5076275" cy="52111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79DE06-18E9-4904-ACBE-213B33201ECC}"/>
              </a:ext>
            </a:extLst>
          </p:cNvPr>
          <p:cNvSpPr txBox="1"/>
          <p:nvPr/>
        </p:nvSpPr>
        <p:spPr>
          <a:xfrm>
            <a:off x="9774315" y="461639"/>
            <a:ext cx="163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6</a:t>
            </a:r>
          </a:p>
        </p:txBody>
      </p:sp>
    </p:spTree>
    <p:extLst>
      <p:ext uri="{BB962C8B-B14F-4D97-AF65-F5344CB8AC3E}">
        <p14:creationId xmlns:p14="http://schemas.microsoft.com/office/powerpoint/2010/main" val="198662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14F450-A667-4197-92E4-077E4A01A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3" y="1358888"/>
            <a:ext cx="4998128" cy="504191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66DD31-DF2D-48CB-A9DD-AB6147ED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77" y="1358888"/>
            <a:ext cx="5085597" cy="50419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E8B37E-039E-4912-B844-0781DF4E64B5}"/>
              </a:ext>
            </a:extLst>
          </p:cNvPr>
          <p:cNvSpPr txBox="1"/>
          <p:nvPr/>
        </p:nvSpPr>
        <p:spPr>
          <a:xfrm>
            <a:off x="9499107" y="92327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7</a:t>
            </a:r>
          </a:p>
        </p:txBody>
      </p:sp>
    </p:spTree>
    <p:extLst>
      <p:ext uri="{BB962C8B-B14F-4D97-AF65-F5344CB8AC3E}">
        <p14:creationId xmlns:p14="http://schemas.microsoft.com/office/powerpoint/2010/main" val="262030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4CAB22-E815-4714-8CCD-AC6E701E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" y="1198485"/>
            <a:ext cx="5007005" cy="509578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50321E-21D2-4CC4-9C3F-FD817650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20" y="1420427"/>
            <a:ext cx="4749551" cy="47362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A8F10F-04FD-4E29-9761-1BCD390AA4E5}"/>
              </a:ext>
            </a:extLst>
          </p:cNvPr>
          <p:cNvSpPr txBox="1"/>
          <p:nvPr/>
        </p:nvSpPr>
        <p:spPr>
          <a:xfrm>
            <a:off x="9721049" y="701336"/>
            <a:ext cx="18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8</a:t>
            </a:r>
          </a:p>
        </p:txBody>
      </p:sp>
    </p:spTree>
    <p:extLst>
      <p:ext uri="{BB962C8B-B14F-4D97-AF65-F5344CB8AC3E}">
        <p14:creationId xmlns:p14="http://schemas.microsoft.com/office/powerpoint/2010/main" val="380666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C3745EE5-62AC-4E81-A5B5-525259BBA7A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180136"/>
              </p:ext>
            </p:extLst>
          </p:nvPr>
        </p:nvGraphicFramePr>
        <p:xfrm>
          <a:off x="2627791" y="301840"/>
          <a:ext cx="6507332" cy="6418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341355" imgH="8847048" progId="Word.Document.8">
                  <p:embed/>
                </p:oleObj>
              </mc:Choice>
              <mc:Fallback>
                <p:oleObj name="Document" r:id="rId2" imgW="6341355" imgH="8847048" progId="Word.Document.8">
                  <p:embed/>
                  <p:pic>
                    <p:nvPicPr>
                      <p:cNvPr id="8" name="Segnaposto contenuto 7">
                        <a:extLst>
                          <a:ext uri="{FF2B5EF4-FFF2-40B4-BE49-F238E27FC236}">
                            <a16:creationId xmlns:a16="http://schemas.microsoft.com/office/drawing/2014/main" id="{C3745EE5-62AC-4E81-A5B5-525259BBA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27791" y="301840"/>
                        <a:ext cx="6507332" cy="6418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BC6BA4-A94F-4C73-9C6A-7C3D6D959982}"/>
              </a:ext>
            </a:extLst>
          </p:cNvPr>
          <p:cNvSpPr txBox="1"/>
          <p:nvPr/>
        </p:nvSpPr>
        <p:spPr>
          <a:xfrm>
            <a:off x="9934112" y="301840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9</a:t>
            </a:r>
          </a:p>
        </p:txBody>
      </p:sp>
    </p:spTree>
    <p:extLst>
      <p:ext uri="{BB962C8B-B14F-4D97-AF65-F5344CB8AC3E}">
        <p14:creationId xmlns:p14="http://schemas.microsoft.com/office/powerpoint/2010/main" val="424483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3F4192-6096-4C4B-B56F-E1EDFBAC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</a:t>
            </a:r>
            <a:b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 dei formatori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9B4743-704E-4FA0-9E15-902E92FB6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di attività dedicata alla formazione dei docenti coinvolti nel Progetto che comprende:</a:t>
            </a:r>
          </a:p>
          <a:p>
            <a:pPr marL="0" indent="0">
              <a:buNone/>
            </a:pPr>
            <a:endParaRPr lang="it-IT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 della durata di minimo 24 ore </a:t>
            </a:r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(almeno 50% in presenza) sui differenti approcci/metodi e sulle tecniche di progettazione nel campo dell’orientamento</a:t>
            </a:r>
          </a:p>
          <a:p>
            <a:pPr marL="457200" indent="-457200">
              <a:buAutoNum type="arabicParenR"/>
            </a:pP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 delle durata di almeno 4 ore</a:t>
            </a:r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presenza e/o distanza (seminari online) sull’offerta scolastica, formativa ed universitaria</a:t>
            </a:r>
          </a:p>
          <a:p>
            <a:pPr marL="0" indent="0">
              <a:buNone/>
            </a:pPr>
            <a:endParaRPr lang="it-IT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formazione deve essere erogata da specialisti senior/esperti esterni altamente qualificati.</a:t>
            </a:r>
          </a:p>
        </p:txBody>
      </p:sp>
    </p:spTree>
    <p:extLst>
      <p:ext uri="{BB962C8B-B14F-4D97-AF65-F5344CB8AC3E}">
        <p14:creationId xmlns:p14="http://schemas.microsoft.com/office/powerpoint/2010/main" val="324456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ABCAA-0409-483E-B7EC-E143464C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RENDICONTAZIONE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07B2BC-84C4-4A1F-9911-6884647E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4400" b="1" dirty="0">
                <a:solidFill>
                  <a:srgbClr val="0070C0"/>
                </a:solidFill>
              </a:rPr>
              <a:t>LINEE GUIDA ALLA RENDICONTAZIONE DEI PROGETTI – versione 1 luglio 2024 </a:t>
            </a:r>
          </a:p>
          <a:p>
            <a:pPr marL="0" indent="0">
              <a:buNone/>
            </a:pPr>
            <a:endParaRPr lang="it-IT" sz="4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rgbClr val="0070C0"/>
                </a:solidFill>
              </a:rPr>
              <a:t>A cura di Controlli di I livello PR FSE+ 2021/2027 Regione Marche 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0070C0"/>
                </a:solidFill>
              </a:rPr>
              <a:t>EQ Coordinamento dei controlli ispettivi di I livello Dott.ssa Francesca Boccolini</a:t>
            </a:r>
          </a:p>
        </p:txBody>
      </p:sp>
    </p:spTree>
    <p:extLst>
      <p:ext uri="{BB962C8B-B14F-4D97-AF65-F5344CB8AC3E}">
        <p14:creationId xmlns:p14="http://schemas.microsoft.com/office/powerpoint/2010/main" val="193196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D7BFD2-A60B-4A08-AFF1-D3FFC1C0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4" y="244518"/>
            <a:ext cx="10515600" cy="1273233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PROGETTI FINANZIATI: 14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B367AD-7CD0-41A3-B2EC-BB7C72AA8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1532"/>
            <a:ext cx="10515600" cy="36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F975C561-3FFE-43F8-8EE8-F21AD3F53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40566"/>
              </p:ext>
            </p:extLst>
          </p:nvPr>
        </p:nvGraphicFramePr>
        <p:xfrm>
          <a:off x="211917" y="1526630"/>
          <a:ext cx="2292967" cy="477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967">
                  <a:extLst>
                    <a:ext uri="{9D8B030D-6E8A-4147-A177-3AD203B41FA5}">
                      <a16:colId xmlns:a16="http://schemas.microsoft.com/office/drawing/2014/main" val="4111972037"/>
                    </a:ext>
                  </a:extLst>
                </a:gridCol>
              </a:tblGrid>
              <a:tr h="772701">
                <a:tc>
                  <a:txBody>
                    <a:bodyPr/>
                    <a:lstStyle/>
                    <a:p>
                      <a:r>
                        <a:rPr lang="it-IT" dirty="0"/>
                        <a:t>ANCONA: 5 Progetti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428616"/>
                  </a:ext>
                </a:extLst>
              </a:tr>
              <a:tr h="772701">
                <a:tc>
                  <a:txBody>
                    <a:bodyPr/>
                    <a:lstStyle/>
                    <a:p>
                      <a:r>
                        <a:rPr lang="it-IT" dirty="0"/>
                        <a:t>Liceo Scientifico G. Galilei Ancona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209398"/>
                  </a:ext>
                </a:extLst>
              </a:tr>
              <a:tr h="772701">
                <a:tc>
                  <a:txBody>
                    <a:bodyPr/>
                    <a:lstStyle/>
                    <a:p>
                      <a:r>
                        <a:rPr lang="it-IT" dirty="0"/>
                        <a:t>IIS Volterra Elia Ancona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76184"/>
                  </a:ext>
                </a:extLst>
              </a:tr>
              <a:tr h="772701">
                <a:tc>
                  <a:txBody>
                    <a:bodyPr/>
                    <a:lstStyle/>
                    <a:p>
                      <a:r>
                        <a:rPr lang="it-IT" dirty="0"/>
                        <a:t>IIS G. Galilei Jesi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10661"/>
                  </a:ext>
                </a:extLst>
              </a:tr>
              <a:tr h="916069">
                <a:tc>
                  <a:txBody>
                    <a:bodyPr/>
                    <a:lstStyle/>
                    <a:p>
                      <a:r>
                        <a:rPr lang="it-IT" dirty="0"/>
                        <a:t>Liceo Scientifico Vito Volterra Fabriano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05451"/>
                  </a:ext>
                </a:extLst>
              </a:tr>
              <a:tr h="772701">
                <a:tc>
                  <a:txBody>
                    <a:bodyPr/>
                    <a:lstStyle/>
                    <a:p>
                      <a:r>
                        <a:rPr lang="it-IT" dirty="0"/>
                        <a:t>IIS </a:t>
                      </a:r>
                      <a:r>
                        <a:rPr lang="it-IT" dirty="0" err="1"/>
                        <a:t>Laeng</a:t>
                      </a:r>
                      <a:r>
                        <a:rPr lang="it-IT" dirty="0"/>
                        <a:t> Meucci Osimo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469478"/>
                  </a:ext>
                </a:extLst>
              </a:tr>
            </a:tbl>
          </a:graphicData>
        </a:graphic>
      </p:graphicFrame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0827445B-FC6B-4AA1-92A5-38F26C441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79120"/>
              </p:ext>
            </p:extLst>
          </p:nvPr>
        </p:nvGraphicFramePr>
        <p:xfrm>
          <a:off x="2731239" y="1526630"/>
          <a:ext cx="2182947" cy="401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947">
                  <a:extLst>
                    <a:ext uri="{9D8B030D-6E8A-4147-A177-3AD203B41FA5}">
                      <a16:colId xmlns:a16="http://schemas.microsoft.com/office/drawing/2014/main" val="4122472086"/>
                    </a:ext>
                  </a:extLst>
                </a:gridCol>
              </a:tblGrid>
              <a:tr h="802704">
                <a:tc>
                  <a:txBody>
                    <a:bodyPr/>
                    <a:lstStyle/>
                    <a:p>
                      <a:r>
                        <a:rPr lang="it-IT" dirty="0"/>
                        <a:t>PESARO URBINO: 4 Progetti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13668"/>
                  </a:ext>
                </a:extLst>
              </a:tr>
              <a:tr h="802704">
                <a:tc>
                  <a:txBody>
                    <a:bodyPr/>
                    <a:lstStyle/>
                    <a:p>
                      <a:r>
                        <a:rPr lang="it-IT" dirty="0"/>
                        <a:t>IIS Polo 3 Fano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443235"/>
                  </a:ext>
                </a:extLst>
              </a:tr>
              <a:tr h="802704">
                <a:tc>
                  <a:txBody>
                    <a:bodyPr/>
                    <a:lstStyle/>
                    <a:p>
                      <a:r>
                        <a:rPr lang="it-IT" dirty="0"/>
                        <a:t>IIS G. Celli Cagli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112368"/>
                  </a:ext>
                </a:extLst>
              </a:tr>
              <a:tr h="802704">
                <a:tc>
                  <a:txBody>
                    <a:bodyPr/>
                    <a:lstStyle/>
                    <a:p>
                      <a:r>
                        <a:rPr lang="it-IT" dirty="0"/>
                        <a:t>IIS Raffaello Urbino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79282"/>
                  </a:ext>
                </a:extLst>
              </a:tr>
              <a:tr h="802704">
                <a:tc>
                  <a:txBody>
                    <a:bodyPr/>
                    <a:lstStyle/>
                    <a:p>
                      <a:r>
                        <a:rPr lang="it-IT" dirty="0"/>
                        <a:t>I.P.S.S.A.R. Santa Marta Pesaro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073597"/>
                  </a:ext>
                </a:extLst>
              </a:tr>
            </a:tbl>
          </a:graphicData>
        </a:graphic>
      </p:graphicFrame>
      <p:graphicFrame>
        <p:nvGraphicFramePr>
          <p:cNvPr id="7" name="Tabella 8">
            <a:extLst>
              <a:ext uri="{FF2B5EF4-FFF2-40B4-BE49-F238E27FC236}">
                <a16:creationId xmlns:a16="http://schemas.microsoft.com/office/drawing/2014/main" id="{DA195BDB-8886-4456-BA4C-4AD831B15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888383"/>
              </p:ext>
            </p:extLst>
          </p:nvPr>
        </p:nvGraphicFramePr>
        <p:xfrm>
          <a:off x="5170856" y="1526630"/>
          <a:ext cx="2182948" cy="2516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948">
                  <a:extLst>
                    <a:ext uri="{9D8B030D-6E8A-4147-A177-3AD203B41FA5}">
                      <a16:colId xmlns:a16="http://schemas.microsoft.com/office/drawing/2014/main" val="1421913357"/>
                    </a:ext>
                  </a:extLst>
                </a:gridCol>
              </a:tblGrid>
              <a:tr h="800811">
                <a:tc>
                  <a:txBody>
                    <a:bodyPr/>
                    <a:lstStyle/>
                    <a:p>
                      <a:r>
                        <a:rPr lang="it-IT" dirty="0"/>
                        <a:t>MACERATA: 2 Progetti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627140"/>
                  </a:ext>
                </a:extLst>
              </a:tr>
              <a:tr h="800811">
                <a:tc>
                  <a:txBody>
                    <a:bodyPr/>
                    <a:lstStyle/>
                    <a:p>
                      <a:r>
                        <a:rPr lang="it-IT" dirty="0"/>
                        <a:t>I.P.S.E.O.A. G. Varnelli Cingoli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78440"/>
                  </a:ext>
                </a:extLst>
              </a:tr>
              <a:tr h="800811">
                <a:tc>
                  <a:txBody>
                    <a:bodyPr/>
                    <a:lstStyle/>
                    <a:p>
                      <a:r>
                        <a:rPr lang="it-IT" dirty="0"/>
                        <a:t>Liceo Classico Linguistico G. Leopardi Macerata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968614"/>
                  </a:ext>
                </a:extLst>
              </a:tr>
            </a:tbl>
          </a:graphicData>
        </a:graphic>
      </p:graphicFrame>
      <p:graphicFrame>
        <p:nvGraphicFramePr>
          <p:cNvPr id="11" name="Tabella 12">
            <a:extLst>
              <a:ext uri="{FF2B5EF4-FFF2-40B4-BE49-F238E27FC236}">
                <a16:creationId xmlns:a16="http://schemas.microsoft.com/office/drawing/2014/main" id="{653B8633-E282-43DD-B42D-81EB967FE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877522"/>
              </p:ext>
            </p:extLst>
          </p:nvPr>
        </p:nvGraphicFramePr>
        <p:xfrm>
          <a:off x="7624914" y="1526630"/>
          <a:ext cx="2119978" cy="2516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978">
                  <a:extLst>
                    <a:ext uri="{9D8B030D-6E8A-4147-A177-3AD203B41FA5}">
                      <a16:colId xmlns:a16="http://schemas.microsoft.com/office/drawing/2014/main" val="2334280154"/>
                    </a:ext>
                  </a:extLst>
                </a:gridCol>
              </a:tblGrid>
              <a:tr h="838674">
                <a:tc>
                  <a:txBody>
                    <a:bodyPr/>
                    <a:lstStyle/>
                    <a:p>
                      <a:r>
                        <a:rPr lang="it-IT" dirty="0"/>
                        <a:t>FERMO: 2 Progetti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889945"/>
                  </a:ext>
                </a:extLst>
              </a:tr>
              <a:tr h="838674">
                <a:tc>
                  <a:txBody>
                    <a:bodyPr/>
                    <a:lstStyle/>
                    <a:p>
                      <a:r>
                        <a:rPr lang="it-IT" dirty="0"/>
                        <a:t>IC G. Cestoni Montegiorgio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96177"/>
                  </a:ext>
                </a:extLst>
              </a:tr>
              <a:tr h="838674">
                <a:tc>
                  <a:txBody>
                    <a:bodyPr/>
                    <a:lstStyle/>
                    <a:p>
                      <a:r>
                        <a:rPr lang="it-IT" dirty="0"/>
                        <a:t>Omnicomprensivo Amandola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708418"/>
                  </a:ext>
                </a:extLst>
              </a:tr>
            </a:tbl>
          </a:graphicData>
        </a:graphic>
      </p:graphicFrame>
      <p:graphicFrame>
        <p:nvGraphicFramePr>
          <p:cNvPr id="13" name="Tabella 14">
            <a:extLst>
              <a:ext uri="{FF2B5EF4-FFF2-40B4-BE49-F238E27FC236}">
                <a16:creationId xmlns:a16="http://schemas.microsoft.com/office/drawing/2014/main" id="{68C11FF2-2981-41C7-A91C-2206A5F79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72980"/>
              </p:ext>
            </p:extLst>
          </p:nvPr>
        </p:nvGraphicFramePr>
        <p:xfrm>
          <a:off x="9983486" y="1526630"/>
          <a:ext cx="2080497" cy="1700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97">
                  <a:extLst>
                    <a:ext uri="{9D8B030D-6E8A-4147-A177-3AD203B41FA5}">
                      <a16:colId xmlns:a16="http://schemas.microsoft.com/office/drawing/2014/main" val="2998818633"/>
                    </a:ext>
                  </a:extLst>
                </a:gridCol>
              </a:tblGrid>
              <a:tr h="786529">
                <a:tc>
                  <a:txBody>
                    <a:bodyPr/>
                    <a:lstStyle/>
                    <a:p>
                      <a:r>
                        <a:rPr lang="it-IT" dirty="0"/>
                        <a:t>ASCOLI PICENO: 1 Progetto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972136"/>
                  </a:ext>
                </a:extLst>
              </a:tr>
              <a:tr h="866176">
                <a:tc>
                  <a:txBody>
                    <a:bodyPr/>
                    <a:lstStyle/>
                    <a:p>
                      <a:r>
                        <a:rPr lang="it-IT" dirty="0"/>
                        <a:t>IIS Mazzocchi- Umberto I Ascoli Piceno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966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817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9992B-2ECD-4A75-8630-46E15583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E CONTATTI</a:t>
            </a:r>
            <a:r>
              <a:rPr lang="it-IT" sz="36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E7FF85-6B47-4D3B-8E45-C7A58617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156"/>
            <a:ext cx="10515600" cy="465602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 Orientamento scolastico e didattica innovativa 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Paola Paolinelli – 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paolinelli.p@regione.marche.it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 per la gestione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Chiara di Furia – 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chiara.difuria@regione.marche.it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 Patrizi – 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sara.patrizi@regione.marche.it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 Sartini – 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melissa.sartini@regione.marche.it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https://www.regione.marche.it/Regione-Utile/Istruzione-Formazione-e-Diritto-allo-Studio/Orientamento/Reti-territoriali-orientamento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it-IT" b="1" dirty="0">
                <a:solidFill>
                  <a:srgbClr val="FF0000"/>
                </a:solidFill>
              </a:rPr>
              <a:t>Settore Istruzione, Innovazione sociale e Sport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288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D7BFD2-A60B-4A08-AFF1-D3FFC1C0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siamo?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B367AD-7CD0-41A3-B2EC-BB7C72AA8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4119"/>
            <a:ext cx="10515600" cy="4341589"/>
          </a:xfrm>
        </p:spPr>
        <p:txBody>
          <a:bodyPr>
            <a:normAutofit/>
          </a:bodyPr>
          <a:lstStyle/>
          <a:p>
            <a:pPr algn="just"/>
            <a:r>
              <a:rPr lang="it-IT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Inviata Lettera disposizione inizio attività (Maggio 2024)</a:t>
            </a:r>
          </a:p>
          <a:p>
            <a:pPr algn="just"/>
            <a:r>
              <a:rPr lang="it-IT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Stipulati tutti gli Atti di Adesione (Giugno/Luglio 2024)</a:t>
            </a:r>
          </a:p>
          <a:p>
            <a:pPr algn="just"/>
            <a:r>
              <a:rPr lang="it-IT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Avviati tutti i Progetti finanziati (Giugno/Luglio/Agosto 2024)</a:t>
            </a:r>
          </a:p>
          <a:p>
            <a:pPr algn="just"/>
            <a:r>
              <a:rPr lang="it-IT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Adottate le Linee Guida alla rendicontazione dei Progetti e inviate ai beneficiari in data 30/08/2024</a:t>
            </a:r>
          </a:p>
          <a:p>
            <a:pPr algn="just"/>
            <a:r>
              <a:rPr lang="it-IT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Anticipi erogati: n. 3 Progetti (1° anticipo </a:t>
            </a:r>
            <a:r>
              <a:rPr lang="it-IT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45%)</a:t>
            </a:r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8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E6C08F-111D-4677-AB65-DBB3DD1A4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50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</a:p>
          <a:p>
            <a:pPr marL="0" indent="0" algn="ctr">
              <a:buNone/>
              <a:tabLst>
                <a:tab pos="6278563" algn="l"/>
              </a:tabLst>
            </a:pPr>
            <a:r>
              <a:rPr lang="it-IT" sz="8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PROGETTI</a:t>
            </a:r>
          </a:p>
        </p:txBody>
      </p:sp>
    </p:spTree>
    <p:extLst>
      <p:ext uri="{BB962C8B-B14F-4D97-AF65-F5344CB8AC3E}">
        <p14:creationId xmlns:p14="http://schemas.microsoft.com/office/powerpoint/2010/main" val="76050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F5F36A-9726-4D43-884E-F6BF92EF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BB2F95-7077-4DE6-A8EA-7556B2C0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Avvii (periodici) delle attività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Informazioni periodiche trimestrali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Modulistica per il personale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Comunicazione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Modulistica per azioni vs destinatari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Formazione formatori</a:t>
            </a:r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RENDICONTAZIONE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Linee guida alla rendicontazione dei Progetti – versione 1 luglio 2024</a:t>
            </a:r>
          </a:p>
        </p:txBody>
      </p:sp>
    </p:spTree>
    <p:extLst>
      <p:ext uri="{BB962C8B-B14F-4D97-AF65-F5344CB8AC3E}">
        <p14:creationId xmlns:p14="http://schemas.microsoft.com/office/powerpoint/2010/main" val="416284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BF004-3C76-4DA5-99EA-35EADC05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</a:t>
            </a:r>
            <a:br>
              <a:rPr lang="it-IT" sz="4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Avvii (periodici) delle attività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F4BB60-C3B7-449F-8BC0-1AAC3AD5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1619"/>
          </a:xfrm>
        </p:spPr>
        <p:txBody>
          <a:bodyPr/>
          <a:lstStyle/>
          <a:p>
            <a:pPr algn="just"/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Programmazione periodica delle attività su base semestrale</a:t>
            </a:r>
          </a:p>
          <a:p>
            <a:pPr marL="0" indent="0" algn="just"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Almeno 10 giorni prima dell’avvio, trasmettere la documentazione prevista al par. 1.5 «Avvio del Progetto» del Manuale a costi reali</a:t>
            </a:r>
          </a:p>
          <a:p>
            <a:pPr marL="0" indent="0" algn="just">
              <a:buNone/>
            </a:pP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Trasmettere la documentazione tramite caricamento su SIFORM2 (Sez. Documenti richiesti) </a:t>
            </a:r>
          </a:p>
        </p:txBody>
      </p:sp>
    </p:spTree>
    <p:extLst>
      <p:ext uri="{BB962C8B-B14F-4D97-AF65-F5344CB8AC3E}">
        <p14:creationId xmlns:p14="http://schemas.microsoft.com/office/powerpoint/2010/main" val="147047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90829-2929-4528-A5A5-08790375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</a:t>
            </a:r>
            <a:b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periodiche trimestrali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06955-07AF-4163-88FA-DFC37757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Entro il 15° giorno del mese successivo al trimestre considerato (31/03; 30/06; 30/09; 31/12) inviare: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Dichiarazioni trimestrali spese sostenute e liquidate (anche se è pari a ZERO)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Riepilogo trimestrale attività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Modello 11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84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CEA39BA-F668-4EEF-A0D2-405529CE414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386145"/>
              </p:ext>
            </p:extLst>
          </p:nvPr>
        </p:nvGraphicFramePr>
        <p:xfrm>
          <a:off x="870013" y="870013"/>
          <a:ext cx="10049522" cy="5628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778240" imgH="7558866" progId="Excel.Sheet.12">
                  <p:embed/>
                </p:oleObj>
              </mc:Choice>
              <mc:Fallback>
                <p:oleObj name="Worksheet" r:id="rId2" imgW="8778240" imgH="7558866" progId="Excel.Sheet.12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CEA39BA-F668-4EEF-A0D2-405529CE41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0013" y="870013"/>
                        <a:ext cx="10049522" cy="5628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62DCF7-1CE1-4B89-A673-B8AA0D1C6B89}"/>
              </a:ext>
            </a:extLst>
          </p:cNvPr>
          <p:cNvSpPr txBox="1"/>
          <p:nvPr/>
        </p:nvSpPr>
        <p:spPr>
          <a:xfrm>
            <a:off x="9259411" y="359546"/>
            <a:ext cx="173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11</a:t>
            </a:r>
          </a:p>
        </p:txBody>
      </p:sp>
    </p:spTree>
    <p:extLst>
      <p:ext uri="{BB962C8B-B14F-4D97-AF65-F5344CB8AC3E}">
        <p14:creationId xmlns:p14="http://schemas.microsoft.com/office/powerpoint/2010/main" val="158816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90829-2929-4528-A5A5-08790375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DEL PROGETTO</a:t>
            </a:r>
            <a:b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Modulistica per il personale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06955-07AF-4163-88FA-DFC37757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141537"/>
            <a:ext cx="10515600" cy="435133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Tutto il personale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coinvolto deve tenere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time-sheet mensili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debitamente firmati dallo stesso, che dimostrino le ore di lavoro prestate mensilmente </a:t>
            </a:r>
            <a:endParaRPr lang="it-IT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Utilizzare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Modello 3 – Time-sheet mensile personale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C2567C-1EBC-41A9-A9D0-852356BD5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25" y="4520576"/>
            <a:ext cx="7523110" cy="12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3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CDS 2022 - FSE 2014-2020" id="{552F6FFD-E8F8-5C4B-A267-C65F90E999F5}" vid="{2D143EDC-665C-1243-8973-B1252CF1F54E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811</Words>
  <Application>Microsoft Office PowerPoint</Application>
  <PresentationFormat>Widescreen</PresentationFormat>
  <Paragraphs>126</Paragraphs>
  <Slides>21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Wingdings</vt:lpstr>
      <vt:lpstr>Tema di Office</vt:lpstr>
      <vt:lpstr>1_Tema di Office</vt:lpstr>
      <vt:lpstr>Worksheet</vt:lpstr>
      <vt:lpstr>Document</vt:lpstr>
      <vt:lpstr>Presentazione standard di PowerPoint</vt:lpstr>
      <vt:lpstr>PROGETTI FINANZIATI: 14 </vt:lpstr>
      <vt:lpstr>Dove siamo? </vt:lpstr>
      <vt:lpstr>Presentazione standard di PowerPoint</vt:lpstr>
      <vt:lpstr>INDICE</vt:lpstr>
      <vt:lpstr>MANAGEMENT DEL PROGETTO Avvii (periodici) delle attività</vt:lpstr>
      <vt:lpstr>MANAGEMENT DEL PROGETTO Informazioni periodiche trimestrali</vt:lpstr>
      <vt:lpstr>Presentazione standard di PowerPoint</vt:lpstr>
      <vt:lpstr>MANAGEMENT DEL PROGETTO Modulistica per il personale </vt:lpstr>
      <vt:lpstr>MANAGEMENT DEL PROGETTO Comunicazione </vt:lpstr>
      <vt:lpstr>Comunicazione – Art. 5.4 Avviso Pubblico </vt:lpstr>
      <vt:lpstr>MANAGEMENT DEL PROGETTO  La modulistica per le Azioni vs destinatari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MANAGEMENT DEL PROGETTO Formazione dei formatori</vt:lpstr>
      <vt:lpstr>RENDICONTAZIONE </vt:lpstr>
      <vt:lpstr>INFO E CONTATTI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NET4U  Orientamento all’imprenditorialità innovazione e networking</dc:title>
  <dc:creator>Paola Paolinelli PF Lavoro e Formazione</dc:creator>
  <cp:lastModifiedBy>Sara Patrizi</cp:lastModifiedBy>
  <cp:revision>46</cp:revision>
  <cp:lastPrinted>2024-09-10T08:21:35Z</cp:lastPrinted>
  <dcterms:created xsi:type="dcterms:W3CDTF">2021-10-20T08:16:20Z</dcterms:created>
  <dcterms:modified xsi:type="dcterms:W3CDTF">2024-09-10T08:28:08Z</dcterms:modified>
</cp:coreProperties>
</file>